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8" r:id="rId6"/>
    <p:sldId id="280" r:id="rId7"/>
    <p:sldId id="279" r:id="rId8"/>
    <p:sldId id="281" r:id="rId9"/>
    <p:sldId id="282" r:id="rId10"/>
    <p:sldId id="297" r:id="rId11"/>
    <p:sldId id="283" r:id="rId12"/>
    <p:sldId id="284" r:id="rId13"/>
    <p:sldId id="285" r:id="rId14"/>
    <p:sldId id="303" r:id="rId15"/>
    <p:sldId id="302" r:id="rId16"/>
    <p:sldId id="287" r:id="rId17"/>
    <p:sldId id="305" r:id="rId18"/>
    <p:sldId id="306" r:id="rId19"/>
    <p:sldId id="294" r:id="rId20"/>
    <p:sldId id="292" r:id="rId21"/>
    <p:sldId id="295" r:id="rId22"/>
    <p:sldId id="304" r:id="rId23"/>
    <p:sldId id="289" r:id="rId24"/>
    <p:sldId id="291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0" autoAdjust="0"/>
  </p:normalViewPr>
  <p:slideViewPr>
    <p:cSldViewPr snapToGrid="0">
      <p:cViewPr>
        <p:scale>
          <a:sx n="108" d="100"/>
          <a:sy n="108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1"/>
            <a:t>Single point of failure</a:t>
          </a:r>
          <a:endParaRPr lang="it-IT" noProof="1"/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1"/>
            <a:t>high computational and storage power</a:t>
          </a:r>
          <a:endParaRPr lang="it-IT" noProof="1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/>
            <a:t>Risk</a:t>
          </a:r>
          <a:r>
            <a:rPr lang="it-IT" baseline="0" noProof="1"/>
            <a:t> of overloading</a:t>
          </a:r>
          <a:endParaRPr lang="it-IT" noProof="1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1"/>
            <a:t>NO Internet connection</a:t>
          </a:r>
          <a:endParaRPr lang="it-IT" noProof="1"/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it-IT" noProof="1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GB" noProof="1"/>
            <a:t>Limited computational and storage power</a:t>
          </a:r>
          <a:endParaRPr lang="it-IT" noProof="1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it-IT" noProof="1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noProof="1"/>
            <a:t>Risk</a:t>
          </a:r>
          <a:r>
            <a:rPr lang="it-IT" baseline="0" noProof="1"/>
            <a:t> of data loss</a:t>
          </a:r>
          <a:endParaRPr lang="it-IT" noProof="1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it-IT" noProof="1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rgbClr val="7030A0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rgbClr val="7030A0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rgbClr val="7030A0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6F6326-4A7B-4C98-AE39-ACE640728F4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2EA6430-D074-468B-8B6E-F3BCCECC91D2}">
      <dgm:prSet phldrT="[Testo]"/>
      <dgm:spPr/>
      <dgm:t>
        <a:bodyPr/>
        <a:lstStyle/>
        <a:p>
          <a:r>
            <a:rPr lang="en-GB" dirty="0"/>
            <a:t>Stores frames and metadata</a:t>
          </a:r>
        </a:p>
      </dgm:t>
    </dgm:pt>
    <dgm:pt modelId="{7BE917EF-1CFD-4F01-A83A-1A18886EA2A1}" type="parTrans" cxnId="{F25E38C8-D045-4F29-AC9D-8C84841CFA2F}">
      <dgm:prSet/>
      <dgm:spPr/>
      <dgm:t>
        <a:bodyPr/>
        <a:lstStyle/>
        <a:p>
          <a:endParaRPr lang="en-GB"/>
        </a:p>
      </dgm:t>
    </dgm:pt>
    <dgm:pt modelId="{20F36764-410F-46AF-83F2-0D6CF2F1FC3C}" type="sibTrans" cxnId="{F25E38C8-D045-4F29-AC9D-8C84841CFA2F}">
      <dgm:prSet/>
      <dgm:spPr/>
      <dgm:t>
        <a:bodyPr/>
        <a:lstStyle/>
        <a:p>
          <a:endParaRPr lang="en-GB"/>
        </a:p>
      </dgm:t>
    </dgm:pt>
    <dgm:pt modelId="{A0B0C97A-6816-4CB1-AA43-64F7FE39D8FF}">
      <dgm:prSet phldrT="[Testo]"/>
      <dgm:spPr/>
      <dgm:t>
        <a:bodyPr/>
        <a:lstStyle/>
        <a:p>
          <a:r>
            <a:rPr lang="en-GB" dirty="0"/>
            <a:t>Send a frame upon request</a:t>
          </a:r>
        </a:p>
      </dgm:t>
    </dgm:pt>
    <dgm:pt modelId="{3E680043-690F-488C-A073-670DB687E67B}" type="parTrans" cxnId="{75E4BCC0-0A89-40BD-93FA-9F0BA148C8ED}">
      <dgm:prSet/>
      <dgm:spPr/>
      <dgm:t>
        <a:bodyPr/>
        <a:lstStyle/>
        <a:p>
          <a:endParaRPr lang="en-GB"/>
        </a:p>
      </dgm:t>
    </dgm:pt>
    <dgm:pt modelId="{786AF4BB-5153-460A-BD9F-47BE1353F9D9}" type="sibTrans" cxnId="{75E4BCC0-0A89-40BD-93FA-9F0BA148C8ED}">
      <dgm:prSet/>
      <dgm:spPr/>
      <dgm:t>
        <a:bodyPr/>
        <a:lstStyle/>
        <a:p>
          <a:endParaRPr lang="en-GB"/>
        </a:p>
      </dgm:t>
    </dgm:pt>
    <dgm:pt modelId="{538787AE-50B4-4386-B0C1-DDDA161D7D8E}">
      <dgm:prSet phldrT="[Testo]"/>
      <dgm:spPr/>
      <dgm:t>
        <a:bodyPr/>
        <a:lstStyle/>
        <a:p>
          <a:r>
            <a:rPr lang="en-GB" dirty="0"/>
            <a:t>Send a stream of the stored frames</a:t>
          </a:r>
        </a:p>
      </dgm:t>
    </dgm:pt>
    <dgm:pt modelId="{7C2FF68B-A978-4E2C-B7E4-7561AA767E2F}" type="parTrans" cxnId="{9B232949-6FAC-410E-BB35-7661DB212B64}">
      <dgm:prSet/>
      <dgm:spPr/>
      <dgm:t>
        <a:bodyPr/>
        <a:lstStyle/>
        <a:p>
          <a:endParaRPr lang="en-GB"/>
        </a:p>
      </dgm:t>
    </dgm:pt>
    <dgm:pt modelId="{797C6BAD-B9F0-4069-B2C3-0839805D99A7}" type="sibTrans" cxnId="{9B232949-6FAC-410E-BB35-7661DB212B64}">
      <dgm:prSet/>
      <dgm:spPr/>
      <dgm:t>
        <a:bodyPr/>
        <a:lstStyle/>
        <a:p>
          <a:endParaRPr lang="en-GB"/>
        </a:p>
      </dgm:t>
    </dgm:pt>
    <dgm:pt modelId="{1A99E4FB-4ADC-4712-8440-41E73D0BFC37}" type="pres">
      <dgm:prSet presAssocID="{756F6326-4A7B-4C98-AE39-ACE640728F45}" presName="Name0" presStyleCnt="0">
        <dgm:presLayoutVars>
          <dgm:chMax val="7"/>
          <dgm:chPref val="7"/>
          <dgm:dir/>
        </dgm:presLayoutVars>
      </dgm:prSet>
      <dgm:spPr/>
    </dgm:pt>
    <dgm:pt modelId="{6DE5BE3D-1CAC-4E50-AB5D-48287135567A}" type="pres">
      <dgm:prSet presAssocID="{756F6326-4A7B-4C98-AE39-ACE640728F45}" presName="Name1" presStyleCnt="0"/>
      <dgm:spPr/>
    </dgm:pt>
    <dgm:pt modelId="{75C8E600-23E9-4059-A185-4FA5B1D7677C}" type="pres">
      <dgm:prSet presAssocID="{756F6326-4A7B-4C98-AE39-ACE640728F45}" presName="cycle" presStyleCnt="0"/>
      <dgm:spPr/>
    </dgm:pt>
    <dgm:pt modelId="{EF4D0CDB-5C3D-44A6-9BA5-E8EAE8F5FBE3}" type="pres">
      <dgm:prSet presAssocID="{756F6326-4A7B-4C98-AE39-ACE640728F45}" presName="srcNode" presStyleLbl="node1" presStyleIdx="0" presStyleCnt="3"/>
      <dgm:spPr/>
    </dgm:pt>
    <dgm:pt modelId="{B2EB71E3-71FB-4D68-9A7D-3B28DA2585CE}" type="pres">
      <dgm:prSet presAssocID="{756F6326-4A7B-4C98-AE39-ACE640728F45}" presName="conn" presStyleLbl="parChTrans1D2" presStyleIdx="0" presStyleCnt="1"/>
      <dgm:spPr/>
    </dgm:pt>
    <dgm:pt modelId="{6E48C533-3A65-4E30-9467-319F035DB4D2}" type="pres">
      <dgm:prSet presAssocID="{756F6326-4A7B-4C98-AE39-ACE640728F45}" presName="extraNode" presStyleLbl="node1" presStyleIdx="0" presStyleCnt="3"/>
      <dgm:spPr/>
    </dgm:pt>
    <dgm:pt modelId="{0DD3F146-A652-4758-B440-AD4009FF02F1}" type="pres">
      <dgm:prSet presAssocID="{756F6326-4A7B-4C98-AE39-ACE640728F45}" presName="dstNode" presStyleLbl="node1" presStyleIdx="0" presStyleCnt="3"/>
      <dgm:spPr/>
    </dgm:pt>
    <dgm:pt modelId="{AF49801E-0270-4B06-AA8F-6E92A3B88809}" type="pres">
      <dgm:prSet presAssocID="{B2EA6430-D074-468B-8B6E-F3BCCECC91D2}" presName="text_1" presStyleLbl="node1" presStyleIdx="0" presStyleCnt="3">
        <dgm:presLayoutVars>
          <dgm:bulletEnabled val="1"/>
        </dgm:presLayoutVars>
      </dgm:prSet>
      <dgm:spPr/>
    </dgm:pt>
    <dgm:pt modelId="{3556303F-793D-41AA-B482-7B12BA7015AA}" type="pres">
      <dgm:prSet presAssocID="{B2EA6430-D074-468B-8B6E-F3BCCECC91D2}" presName="accent_1" presStyleCnt="0"/>
      <dgm:spPr/>
    </dgm:pt>
    <dgm:pt modelId="{944A5C23-79AF-4F55-9206-6375B1EB5B1B}" type="pres">
      <dgm:prSet presAssocID="{B2EA6430-D074-468B-8B6E-F3BCCECC91D2}" presName="accentRepeatNode" presStyleLbl="solidFgAcc1" presStyleIdx="0" presStyleCnt="3"/>
      <dgm:spPr/>
    </dgm:pt>
    <dgm:pt modelId="{5148163A-0225-4BD0-9F16-908006B12284}" type="pres">
      <dgm:prSet presAssocID="{A0B0C97A-6816-4CB1-AA43-64F7FE39D8FF}" presName="text_2" presStyleLbl="node1" presStyleIdx="1" presStyleCnt="3">
        <dgm:presLayoutVars>
          <dgm:bulletEnabled val="1"/>
        </dgm:presLayoutVars>
      </dgm:prSet>
      <dgm:spPr/>
    </dgm:pt>
    <dgm:pt modelId="{F4F248D5-4236-46B5-838F-28002E7EE7C2}" type="pres">
      <dgm:prSet presAssocID="{A0B0C97A-6816-4CB1-AA43-64F7FE39D8FF}" presName="accent_2" presStyleCnt="0"/>
      <dgm:spPr/>
    </dgm:pt>
    <dgm:pt modelId="{3F39769B-51B1-4C15-94E0-5CEAF419CE1F}" type="pres">
      <dgm:prSet presAssocID="{A0B0C97A-6816-4CB1-AA43-64F7FE39D8FF}" presName="accentRepeatNode" presStyleLbl="solidFgAcc1" presStyleIdx="1" presStyleCnt="3"/>
      <dgm:spPr/>
    </dgm:pt>
    <dgm:pt modelId="{35601921-D26B-4FF2-8533-C83392D2B39C}" type="pres">
      <dgm:prSet presAssocID="{538787AE-50B4-4386-B0C1-DDDA161D7D8E}" presName="text_3" presStyleLbl="node1" presStyleIdx="2" presStyleCnt="3">
        <dgm:presLayoutVars>
          <dgm:bulletEnabled val="1"/>
        </dgm:presLayoutVars>
      </dgm:prSet>
      <dgm:spPr/>
    </dgm:pt>
    <dgm:pt modelId="{ED47C113-FA05-448A-9D6B-5836343DA233}" type="pres">
      <dgm:prSet presAssocID="{538787AE-50B4-4386-B0C1-DDDA161D7D8E}" presName="accent_3" presStyleCnt="0"/>
      <dgm:spPr/>
    </dgm:pt>
    <dgm:pt modelId="{470EFCF5-BF35-436A-9479-E32B2F599E70}" type="pres">
      <dgm:prSet presAssocID="{538787AE-50B4-4386-B0C1-DDDA161D7D8E}" presName="accentRepeatNode" presStyleLbl="solidFgAcc1" presStyleIdx="2" presStyleCnt="3"/>
      <dgm:spPr/>
    </dgm:pt>
  </dgm:ptLst>
  <dgm:cxnLst>
    <dgm:cxn modelId="{94057044-C218-412E-A552-0717F9B08854}" type="presOf" srcId="{756F6326-4A7B-4C98-AE39-ACE640728F45}" destId="{1A99E4FB-4ADC-4712-8440-41E73D0BFC37}" srcOrd="0" destOrd="0" presId="urn:microsoft.com/office/officeart/2008/layout/VerticalCurvedList"/>
    <dgm:cxn modelId="{9B232949-6FAC-410E-BB35-7661DB212B64}" srcId="{756F6326-4A7B-4C98-AE39-ACE640728F45}" destId="{538787AE-50B4-4386-B0C1-DDDA161D7D8E}" srcOrd="2" destOrd="0" parTransId="{7C2FF68B-A978-4E2C-B7E4-7561AA767E2F}" sibTransId="{797C6BAD-B9F0-4069-B2C3-0839805D99A7}"/>
    <dgm:cxn modelId="{EF69078E-A9D5-4A47-A074-6CF59E1B7E1D}" type="presOf" srcId="{538787AE-50B4-4386-B0C1-DDDA161D7D8E}" destId="{35601921-D26B-4FF2-8533-C83392D2B39C}" srcOrd="0" destOrd="0" presId="urn:microsoft.com/office/officeart/2008/layout/VerticalCurvedList"/>
    <dgm:cxn modelId="{1C89FBAB-0C90-4CAD-BC04-AAF2CEC54EC0}" type="presOf" srcId="{A0B0C97A-6816-4CB1-AA43-64F7FE39D8FF}" destId="{5148163A-0225-4BD0-9F16-908006B12284}" srcOrd="0" destOrd="0" presId="urn:microsoft.com/office/officeart/2008/layout/VerticalCurvedList"/>
    <dgm:cxn modelId="{75E4BCC0-0A89-40BD-93FA-9F0BA148C8ED}" srcId="{756F6326-4A7B-4C98-AE39-ACE640728F45}" destId="{A0B0C97A-6816-4CB1-AA43-64F7FE39D8FF}" srcOrd="1" destOrd="0" parTransId="{3E680043-690F-488C-A073-670DB687E67B}" sibTransId="{786AF4BB-5153-460A-BD9F-47BE1353F9D9}"/>
    <dgm:cxn modelId="{A43709C5-0115-49A1-ABFD-FAC8AD330F95}" type="presOf" srcId="{20F36764-410F-46AF-83F2-0D6CF2F1FC3C}" destId="{B2EB71E3-71FB-4D68-9A7D-3B28DA2585CE}" srcOrd="0" destOrd="0" presId="urn:microsoft.com/office/officeart/2008/layout/VerticalCurvedList"/>
    <dgm:cxn modelId="{F25E38C8-D045-4F29-AC9D-8C84841CFA2F}" srcId="{756F6326-4A7B-4C98-AE39-ACE640728F45}" destId="{B2EA6430-D074-468B-8B6E-F3BCCECC91D2}" srcOrd="0" destOrd="0" parTransId="{7BE917EF-1CFD-4F01-A83A-1A18886EA2A1}" sibTransId="{20F36764-410F-46AF-83F2-0D6CF2F1FC3C}"/>
    <dgm:cxn modelId="{E863DCF3-66F6-4330-ACAE-5B85FB6651FD}" type="presOf" srcId="{B2EA6430-D074-468B-8B6E-F3BCCECC91D2}" destId="{AF49801E-0270-4B06-AA8F-6E92A3B88809}" srcOrd="0" destOrd="0" presId="urn:microsoft.com/office/officeart/2008/layout/VerticalCurvedList"/>
    <dgm:cxn modelId="{0BFFADDE-6D1F-4E7C-86D4-ABB5D214FB46}" type="presParOf" srcId="{1A99E4FB-4ADC-4712-8440-41E73D0BFC37}" destId="{6DE5BE3D-1CAC-4E50-AB5D-48287135567A}" srcOrd="0" destOrd="0" presId="urn:microsoft.com/office/officeart/2008/layout/VerticalCurvedList"/>
    <dgm:cxn modelId="{98B6DF60-F096-4A19-B179-3051458A4DE2}" type="presParOf" srcId="{6DE5BE3D-1CAC-4E50-AB5D-48287135567A}" destId="{75C8E600-23E9-4059-A185-4FA5B1D7677C}" srcOrd="0" destOrd="0" presId="urn:microsoft.com/office/officeart/2008/layout/VerticalCurvedList"/>
    <dgm:cxn modelId="{4EC7C62D-813B-4380-BBEF-C095B550CD28}" type="presParOf" srcId="{75C8E600-23E9-4059-A185-4FA5B1D7677C}" destId="{EF4D0CDB-5C3D-44A6-9BA5-E8EAE8F5FBE3}" srcOrd="0" destOrd="0" presId="urn:microsoft.com/office/officeart/2008/layout/VerticalCurvedList"/>
    <dgm:cxn modelId="{80ABA39E-3265-4BA6-BB49-092B3A699F1E}" type="presParOf" srcId="{75C8E600-23E9-4059-A185-4FA5B1D7677C}" destId="{B2EB71E3-71FB-4D68-9A7D-3B28DA2585CE}" srcOrd="1" destOrd="0" presId="urn:microsoft.com/office/officeart/2008/layout/VerticalCurvedList"/>
    <dgm:cxn modelId="{88BBF774-52D5-47DD-8C01-5F14826B6CAD}" type="presParOf" srcId="{75C8E600-23E9-4059-A185-4FA5B1D7677C}" destId="{6E48C533-3A65-4E30-9467-319F035DB4D2}" srcOrd="2" destOrd="0" presId="urn:microsoft.com/office/officeart/2008/layout/VerticalCurvedList"/>
    <dgm:cxn modelId="{12FA4486-211C-4C80-ABCC-1E6B26553310}" type="presParOf" srcId="{75C8E600-23E9-4059-A185-4FA5B1D7677C}" destId="{0DD3F146-A652-4758-B440-AD4009FF02F1}" srcOrd="3" destOrd="0" presId="urn:microsoft.com/office/officeart/2008/layout/VerticalCurvedList"/>
    <dgm:cxn modelId="{056EAF82-07A5-4147-9969-3B58634DF43A}" type="presParOf" srcId="{6DE5BE3D-1CAC-4E50-AB5D-48287135567A}" destId="{AF49801E-0270-4B06-AA8F-6E92A3B88809}" srcOrd="1" destOrd="0" presId="urn:microsoft.com/office/officeart/2008/layout/VerticalCurvedList"/>
    <dgm:cxn modelId="{7B8C2863-A4A4-4A59-938F-81D279487DC0}" type="presParOf" srcId="{6DE5BE3D-1CAC-4E50-AB5D-48287135567A}" destId="{3556303F-793D-41AA-B482-7B12BA7015AA}" srcOrd="2" destOrd="0" presId="urn:microsoft.com/office/officeart/2008/layout/VerticalCurvedList"/>
    <dgm:cxn modelId="{9CBFC72C-ED7F-499E-81EB-6EB274AD26BD}" type="presParOf" srcId="{3556303F-793D-41AA-B482-7B12BA7015AA}" destId="{944A5C23-79AF-4F55-9206-6375B1EB5B1B}" srcOrd="0" destOrd="0" presId="urn:microsoft.com/office/officeart/2008/layout/VerticalCurvedList"/>
    <dgm:cxn modelId="{559E6648-E289-4CF9-ACBC-72D3F597A067}" type="presParOf" srcId="{6DE5BE3D-1CAC-4E50-AB5D-48287135567A}" destId="{5148163A-0225-4BD0-9F16-908006B12284}" srcOrd="3" destOrd="0" presId="urn:microsoft.com/office/officeart/2008/layout/VerticalCurvedList"/>
    <dgm:cxn modelId="{2237D2FE-E2EC-4A39-B810-1051ACC9E845}" type="presParOf" srcId="{6DE5BE3D-1CAC-4E50-AB5D-48287135567A}" destId="{F4F248D5-4236-46B5-838F-28002E7EE7C2}" srcOrd="4" destOrd="0" presId="urn:microsoft.com/office/officeart/2008/layout/VerticalCurvedList"/>
    <dgm:cxn modelId="{A0FFFC51-BF0E-4C08-BBE7-81FDF8CA01F5}" type="presParOf" srcId="{F4F248D5-4236-46B5-838F-28002E7EE7C2}" destId="{3F39769B-51B1-4C15-94E0-5CEAF419CE1F}" srcOrd="0" destOrd="0" presId="urn:microsoft.com/office/officeart/2008/layout/VerticalCurvedList"/>
    <dgm:cxn modelId="{C16B115A-CB22-42C4-8005-C93E051D1C3A}" type="presParOf" srcId="{6DE5BE3D-1CAC-4E50-AB5D-48287135567A}" destId="{35601921-D26B-4FF2-8533-C83392D2B39C}" srcOrd="5" destOrd="0" presId="urn:microsoft.com/office/officeart/2008/layout/VerticalCurvedList"/>
    <dgm:cxn modelId="{0381F7DC-00E6-4F21-A7E1-6565C85A7005}" type="presParOf" srcId="{6DE5BE3D-1CAC-4E50-AB5D-48287135567A}" destId="{ED47C113-FA05-448A-9D6B-5836343DA233}" srcOrd="6" destOrd="0" presId="urn:microsoft.com/office/officeart/2008/layout/VerticalCurvedList"/>
    <dgm:cxn modelId="{41B1D702-9BEC-4ABF-8493-91667A2002DC}" type="presParOf" srcId="{ED47C113-FA05-448A-9D6B-5836343DA233}" destId="{470EFCF5-BF35-436A-9479-E32B2F599E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1F1502-075C-4DD4-A1E9-A50EAD474D3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B3B12D4E-CFCD-4F0C-9640-75F15637CD68}">
      <dgm:prSet phldrT="[Testo]"/>
      <dgm:spPr/>
      <dgm:t>
        <a:bodyPr/>
        <a:lstStyle/>
        <a:p>
          <a:r>
            <a:rPr lang="en-GB" dirty="0"/>
            <a:t>Stores periodically frames and metadata</a:t>
          </a:r>
        </a:p>
      </dgm:t>
    </dgm:pt>
    <dgm:pt modelId="{B797FCB4-70A7-4430-8BE7-22E66C257227}" type="parTrans" cxnId="{0DF50D8B-E518-4075-8ACB-31ED7A325B20}">
      <dgm:prSet/>
      <dgm:spPr/>
      <dgm:t>
        <a:bodyPr/>
        <a:lstStyle/>
        <a:p>
          <a:endParaRPr lang="en-GB"/>
        </a:p>
      </dgm:t>
    </dgm:pt>
    <dgm:pt modelId="{C0C5A00C-5A6E-400F-9E45-0D9F290DBF5E}" type="sibTrans" cxnId="{0DF50D8B-E518-4075-8ACB-31ED7A325B20}">
      <dgm:prSet/>
      <dgm:spPr/>
      <dgm:t>
        <a:bodyPr/>
        <a:lstStyle/>
        <a:p>
          <a:endParaRPr lang="en-GB"/>
        </a:p>
      </dgm:t>
    </dgm:pt>
    <dgm:pt modelId="{64839542-F4DA-4865-BD03-07BFED8D1AAB}">
      <dgm:prSet phldrT="[Testo]"/>
      <dgm:spPr/>
      <dgm:t>
        <a:bodyPr/>
        <a:lstStyle/>
        <a:p>
          <a:r>
            <a:rPr lang="en-GB" dirty="0"/>
            <a:t>Can optimise the management of stored and sent frames</a:t>
          </a:r>
        </a:p>
      </dgm:t>
    </dgm:pt>
    <dgm:pt modelId="{7B585DBE-A17C-4D85-946D-89CA837F1F22}" type="parTrans" cxnId="{3DD41F85-3DAC-40D1-87B4-36F3C9713D43}">
      <dgm:prSet/>
      <dgm:spPr/>
      <dgm:t>
        <a:bodyPr/>
        <a:lstStyle/>
        <a:p>
          <a:endParaRPr lang="en-GB"/>
        </a:p>
      </dgm:t>
    </dgm:pt>
    <dgm:pt modelId="{FF958BF0-D361-449C-817E-B2C9663C43C9}" type="sibTrans" cxnId="{3DD41F85-3DAC-40D1-87B4-36F3C9713D43}">
      <dgm:prSet/>
      <dgm:spPr/>
      <dgm:t>
        <a:bodyPr/>
        <a:lstStyle/>
        <a:p>
          <a:endParaRPr lang="en-GB"/>
        </a:p>
      </dgm:t>
    </dgm:pt>
    <dgm:pt modelId="{26ED5B8A-E22C-432F-B8E4-1BA81BEDB30E}">
      <dgm:prSet phldrT="[Testo]"/>
      <dgm:spPr/>
      <dgm:t>
        <a:bodyPr/>
        <a:lstStyle/>
        <a:p>
          <a:r>
            <a:rPr lang="en-GB" dirty="0"/>
            <a:t>Can send a frame upon request</a:t>
          </a:r>
        </a:p>
      </dgm:t>
    </dgm:pt>
    <dgm:pt modelId="{6DAE88C2-9C14-4187-B080-83AE0D68E847}" type="parTrans" cxnId="{39A43953-4554-433C-AC77-22A87E62B0B9}">
      <dgm:prSet/>
      <dgm:spPr/>
      <dgm:t>
        <a:bodyPr/>
        <a:lstStyle/>
        <a:p>
          <a:endParaRPr lang="en-GB"/>
        </a:p>
      </dgm:t>
    </dgm:pt>
    <dgm:pt modelId="{32DEFC38-4C43-4D5C-BC1C-7F20BD3A3BC2}" type="sibTrans" cxnId="{39A43953-4554-433C-AC77-22A87E62B0B9}">
      <dgm:prSet/>
      <dgm:spPr/>
      <dgm:t>
        <a:bodyPr/>
        <a:lstStyle/>
        <a:p>
          <a:endParaRPr lang="en-GB"/>
        </a:p>
      </dgm:t>
    </dgm:pt>
    <dgm:pt modelId="{3807E153-0483-47E0-8740-9DD86F720980}">
      <dgm:prSet phldrT="[Testo]"/>
      <dgm:spPr/>
      <dgm:t>
        <a:bodyPr/>
        <a:lstStyle/>
        <a:p>
          <a:r>
            <a:rPr lang="en-GB" dirty="0"/>
            <a:t>Sends a frame periodically to the server</a:t>
          </a:r>
        </a:p>
      </dgm:t>
    </dgm:pt>
    <dgm:pt modelId="{6E1B81B3-EF63-44DC-9986-9BC5A9EADEA5}" type="parTrans" cxnId="{C56EBABC-9DC4-465A-8825-9B2B8F8EF8BB}">
      <dgm:prSet/>
      <dgm:spPr/>
      <dgm:t>
        <a:bodyPr/>
        <a:lstStyle/>
        <a:p>
          <a:endParaRPr lang="en-GB"/>
        </a:p>
      </dgm:t>
    </dgm:pt>
    <dgm:pt modelId="{ABD27831-1FFD-40C5-8BA4-C69677532E0B}" type="sibTrans" cxnId="{C56EBABC-9DC4-465A-8825-9B2B8F8EF8BB}">
      <dgm:prSet/>
      <dgm:spPr/>
      <dgm:t>
        <a:bodyPr/>
        <a:lstStyle/>
        <a:p>
          <a:endParaRPr lang="en-GB"/>
        </a:p>
      </dgm:t>
    </dgm:pt>
    <dgm:pt modelId="{22A14610-EB6A-4094-B970-F1BB5A217AE8}">
      <dgm:prSet phldrT="[Testo]"/>
      <dgm:spPr/>
      <dgm:t>
        <a:bodyPr/>
        <a:lstStyle/>
        <a:p>
          <a:r>
            <a:rPr lang="en-GB" dirty="0"/>
            <a:t>Sends a stream of the stored frames</a:t>
          </a:r>
        </a:p>
      </dgm:t>
    </dgm:pt>
    <dgm:pt modelId="{DB407427-8923-4107-BC89-8BA29B829F3B}" type="parTrans" cxnId="{137BBECB-1249-4AFA-9D0B-3A84D5766A29}">
      <dgm:prSet/>
      <dgm:spPr/>
      <dgm:t>
        <a:bodyPr/>
        <a:lstStyle/>
        <a:p>
          <a:endParaRPr lang="en-GB"/>
        </a:p>
      </dgm:t>
    </dgm:pt>
    <dgm:pt modelId="{5A6DFF5F-196F-4199-A7B6-F8F1E4A7D8DF}" type="sibTrans" cxnId="{137BBECB-1249-4AFA-9D0B-3A84D5766A29}">
      <dgm:prSet/>
      <dgm:spPr/>
      <dgm:t>
        <a:bodyPr/>
        <a:lstStyle/>
        <a:p>
          <a:endParaRPr lang="en-GB"/>
        </a:p>
      </dgm:t>
    </dgm:pt>
    <dgm:pt modelId="{B19600F6-2AC4-4160-8C99-D9CE58CD1A8B}">
      <dgm:prSet phldrT="[Testo]"/>
      <dgm:spPr/>
      <dgm:t>
        <a:bodyPr/>
        <a:lstStyle/>
        <a:p>
          <a:r>
            <a:rPr lang="it-IT" dirty="0"/>
            <a:t>Live streaming on demand</a:t>
          </a:r>
          <a:endParaRPr lang="en-GB" dirty="0"/>
        </a:p>
      </dgm:t>
    </dgm:pt>
    <dgm:pt modelId="{9F1FEAAD-EF90-4598-83D1-CFA64D5EE1D7}" type="parTrans" cxnId="{82FE0C37-A60F-42E1-849E-317D1CDA07EC}">
      <dgm:prSet/>
      <dgm:spPr/>
      <dgm:t>
        <a:bodyPr/>
        <a:lstStyle/>
        <a:p>
          <a:endParaRPr lang="en-GB"/>
        </a:p>
      </dgm:t>
    </dgm:pt>
    <dgm:pt modelId="{AE5765F6-3123-40B0-9C84-6EBCD43A601B}" type="sibTrans" cxnId="{82FE0C37-A60F-42E1-849E-317D1CDA07EC}">
      <dgm:prSet/>
      <dgm:spPr/>
      <dgm:t>
        <a:bodyPr/>
        <a:lstStyle/>
        <a:p>
          <a:endParaRPr lang="en-GB"/>
        </a:p>
      </dgm:t>
    </dgm:pt>
    <dgm:pt modelId="{7B68D1C2-0C05-45B4-A708-B33F17EE854D}" type="pres">
      <dgm:prSet presAssocID="{1E1F1502-075C-4DD4-A1E9-A50EAD474D30}" presName="Name0" presStyleCnt="0">
        <dgm:presLayoutVars>
          <dgm:chMax/>
          <dgm:chPref/>
          <dgm:dir/>
          <dgm:animLvl val="lvl"/>
        </dgm:presLayoutVars>
      </dgm:prSet>
      <dgm:spPr/>
    </dgm:pt>
    <dgm:pt modelId="{C211E1AC-0CB0-4CA9-B1D2-8BFA504251C0}" type="pres">
      <dgm:prSet presAssocID="{B3B12D4E-CFCD-4F0C-9640-75F15637CD68}" presName="composite" presStyleCnt="0"/>
      <dgm:spPr/>
    </dgm:pt>
    <dgm:pt modelId="{CDA3664C-3F26-4600-85B0-014BF2621D3C}" type="pres">
      <dgm:prSet presAssocID="{B3B12D4E-CFCD-4F0C-9640-75F15637CD6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8394561A-758B-442D-85C4-123A04F139EC}" type="pres">
      <dgm:prSet presAssocID="{B3B12D4E-CFCD-4F0C-9640-75F15637CD6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86C97CA-C939-4808-943D-3D8DF590363B}" type="pres">
      <dgm:prSet presAssocID="{B3B12D4E-CFCD-4F0C-9640-75F15637CD68}" presName="BalanceSpacing" presStyleCnt="0"/>
      <dgm:spPr/>
    </dgm:pt>
    <dgm:pt modelId="{56BCC37B-A652-4560-BE5E-568E0F96CEDB}" type="pres">
      <dgm:prSet presAssocID="{B3B12D4E-CFCD-4F0C-9640-75F15637CD68}" presName="BalanceSpacing1" presStyleCnt="0"/>
      <dgm:spPr/>
    </dgm:pt>
    <dgm:pt modelId="{189E640C-7C17-49BB-B8F2-1695D8883686}" type="pres">
      <dgm:prSet presAssocID="{C0C5A00C-5A6E-400F-9E45-0D9F290DBF5E}" presName="Accent1Text" presStyleLbl="node1" presStyleIdx="1" presStyleCnt="6"/>
      <dgm:spPr/>
    </dgm:pt>
    <dgm:pt modelId="{D6E2FC82-DEE6-404F-A74B-4191A2AB159E}" type="pres">
      <dgm:prSet presAssocID="{C0C5A00C-5A6E-400F-9E45-0D9F290DBF5E}" presName="spaceBetweenRectangles" presStyleCnt="0"/>
      <dgm:spPr/>
    </dgm:pt>
    <dgm:pt modelId="{DBC2369C-6DAD-4485-BF34-87CA5F096575}" type="pres">
      <dgm:prSet presAssocID="{26ED5B8A-E22C-432F-B8E4-1BA81BEDB30E}" presName="composite" presStyleCnt="0"/>
      <dgm:spPr/>
    </dgm:pt>
    <dgm:pt modelId="{E006FD11-176A-48F8-9F3B-123F3558DDEA}" type="pres">
      <dgm:prSet presAssocID="{26ED5B8A-E22C-432F-B8E4-1BA81BEDB30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F0657D0-0F93-44A2-B8F3-BF51EE4C32AF}" type="pres">
      <dgm:prSet presAssocID="{26ED5B8A-E22C-432F-B8E4-1BA81BEDB30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F199AA3-46B3-4C91-AEF1-2B38DAEAFAF2}" type="pres">
      <dgm:prSet presAssocID="{26ED5B8A-E22C-432F-B8E4-1BA81BEDB30E}" presName="BalanceSpacing" presStyleCnt="0"/>
      <dgm:spPr/>
    </dgm:pt>
    <dgm:pt modelId="{8E537CD1-BCB9-4B54-8E5C-063AB7A70684}" type="pres">
      <dgm:prSet presAssocID="{26ED5B8A-E22C-432F-B8E4-1BA81BEDB30E}" presName="BalanceSpacing1" presStyleCnt="0"/>
      <dgm:spPr/>
    </dgm:pt>
    <dgm:pt modelId="{07A6E2A8-1310-4EC9-8EA3-4F447B21BBBE}" type="pres">
      <dgm:prSet presAssocID="{32DEFC38-4C43-4D5C-BC1C-7F20BD3A3BC2}" presName="Accent1Text" presStyleLbl="node1" presStyleIdx="3" presStyleCnt="6"/>
      <dgm:spPr/>
    </dgm:pt>
    <dgm:pt modelId="{148544DB-354B-4ABD-867B-A0EA4AFBA5E5}" type="pres">
      <dgm:prSet presAssocID="{32DEFC38-4C43-4D5C-BC1C-7F20BD3A3BC2}" presName="spaceBetweenRectangles" presStyleCnt="0"/>
      <dgm:spPr/>
    </dgm:pt>
    <dgm:pt modelId="{BC447CA3-937E-48BB-B3FA-C16838DFA12A}" type="pres">
      <dgm:prSet presAssocID="{22A14610-EB6A-4094-B970-F1BB5A217AE8}" presName="composite" presStyleCnt="0"/>
      <dgm:spPr/>
    </dgm:pt>
    <dgm:pt modelId="{30C59A99-D324-4F14-822D-4E30ABC4B05B}" type="pres">
      <dgm:prSet presAssocID="{22A14610-EB6A-4094-B970-F1BB5A217AE8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6FCE12E-5E46-434D-AB35-BC2FA63E9586}" type="pres">
      <dgm:prSet presAssocID="{22A14610-EB6A-4094-B970-F1BB5A217AE8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0EC4A13-2613-47BB-BD6C-F365B6DD059B}" type="pres">
      <dgm:prSet presAssocID="{22A14610-EB6A-4094-B970-F1BB5A217AE8}" presName="BalanceSpacing" presStyleCnt="0"/>
      <dgm:spPr/>
    </dgm:pt>
    <dgm:pt modelId="{C3C5A9D9-9893-4DD3-9049-6CD349AF3FAE}" type="pres">
      <dgm:prSet presAssocID="{22A14610-EB6A-4094-B970-F1BB5A217AE8}" presName="BalanceSpacing1" presStyleCnt="0"/>
      <dgm:spPr/>
    </dgm:pt>
    <dgm:pt modelId="{D378D689-A68C-41D9-8C12-5E61BD140EB7}" type="pres">
      <dgm:prSet presAssocID="{5A6DFF5F-196F-4199-A7B6-F8F1E4A7D8DF}" presName="Accent1Text" presStyleLbl="node1" presStyleIdx="5" presStyleCnt="6"/>
      <dgm:spPr/>
    </dgm:pt>
  </dgm:ptLst>
  <dgm:cxnLst>
    <dgm:cxn modelId="{F5C8D408-6D89-4BE9-9355-60F61E6A4C5F}" type="presOf" srcId="{B3B12D4E-CFCD-4F0C-9640-75F15637CD68}" destId="{CDA3664C-3F26-4600-85B0-014BF2621D3C}" srcOrd="0" destOrd="0" presId="urn:microsoft.com/office/officeart/2008/layout/AlternatingHexagons"/>
    <dgm:cxn modelId="{82FE0C37-A60F-42E1-849E-317D1CDA07EC}" srcId="{22A14610-EB6A-4094-B970-F1BB5A217AE8}" destId="{B19600F6-2AC4-4160-8C99-D9CE58CD1A8B}" srcOrd="0" destOrd="0" parTransId="{9F1FEAAD-EF90-4598-83D1-CFA64D5EE1D7}" sibTransId="{AE5765F6-3123-40B0-9C84-6EBCD43A601B}"/>
    <dgm:cxn modelId="{5A9B8843-F164-45A6-B834-AF205BCC26B2}" type="presOf" srcId="{32DEFC38-4C43-4D5C-BC1C-7F20BD3A3BC2}" destId="{07A6E2A8-1310-4EC9-8EA3-4F447B21BBBE}" srcOrd="0" destOrd="0" presId="urn:microsoft.com/office/officeart/2008/layout/AlternatingHexagons"/>
    <dgm:cxn modelId="{A8FA0C64-A3DC-4BF5-A63C-FCCFFF41CEF8}" type="presOf" srcId="{3807E153-0483-47E0-8740-9DD86F720980}" destId="{9F0657D0-0F93-44A2-B8F3-BF51EE4C32AF}" srcOrd="0" destOrd="0" presId="urn:microsoft.com/office/officeart/2008/layout/AlternatingHexagons"/>
    <dgm:cxn modelId="{35CB644B-BCD4-405F-9640-39DE3B2342BA}" type="presOf" srcId="{C0C5A00C-5A6E-400F-9E45-0D9F290DBF5E}" destId="{189E640C-7C17-49BB-B8F2-1695D8883686}" srcOrd="0" destOrd="0" presId="urn:microsoft.com/office/officeart/2008/layout/AlternatingHexagons"/>
    <dgm:cxn modelId="{39A43953-4554-433C-AC77-22A87E62B0B9}" srcId="{1E1F1502-075C-4DD4-A1E9-A50EAD474D30}" destId="{26ED5B8A-E22C-432F-B8E4-1BA81BEDB30E}" srcOrd="1" destOrd="0" parTransId="{6DAE88C2-9C14-4187-B080-83AE0D68E847}" sibTransId="{32DEFC38-4C43-4D5C-BC1C-7F20BD3A3BC2}"/>
    <dgm:cxn modelId="{3DD41F85-3DAC-40D1-87B4-36F3C9713D43}" srcId="{B3B12D4E-CFCD-4F0C-9640-75F15637CD68}" destId="{64839542-F4DA-4865-BD03-07BFED8D1AAB}" srcOrd="0" destOrd="0" parTransId="{7B585DBE-A17C-4D85-946D-89CA837F1F22}" sibTransId="{FF958BF0-D361-449C-817E-B2C9663C43C9}"/>
    <dgm:cxn modelId="{5CC3A38A-1812-451A-8497-D3C7DA8E55C5}" type="presOf" srcId="{26ED5B8A-E22C-432F-B8E4-1BA81BEDB30E}" destId="{E006FD11-176A-48F8-9F3B-123F3558DDEA}" srcOrd="0" destOrd="0" presId="urn:microsoft.com/office/officeart/2008/layout/AlternatingHexagons"/>
    <dgm:cxn modelId="{0DF50D8B-E518-4075-8ACB-31ED7A325B20}" srcId="{1E1F1502-075C-4DD4-A1E9-A50EAD474D30}" destId="{B3B12D4E-CFCD-4F0C-9640-75F15637CD68}" srcOrd="0" destOrd="0" parTransId="{B797FCB4-70A7-4430-8BE7-22E66C257227}" sibTransId="{C0C5A00C-5A6E-400F-9E45-0D9F290DBF5E}"/>
    <dgm:cxn modelId="{39D0299C-A4B3-4EA8-9890-082CCD8F42AB}" type="presOf" srcId="{22A14610-EB6A-4094-B970-F1BB5A217AE8}" destId="{30C59A99-D324-4F14-822D-4E30ABC4B05B}" srcOrd="0" destOrd="0" presId="urn:microsoft.com/office/officeart/2008/layout/AlternatingHexagons"/>
    <dgm:cxn modelId="{59A944B3-62CA-42C1-9999-F2229107BD84}" type="presOf" srcId="{1E1F1502-075C-4DD4-A1E9-A50EAD474D30}" destId="{7B68D1C2-0C05-45B4-A708-B33F17EE854D}" srcOrd="0" destOrd="0" presId="urn:microsoft.com/office/officeart/2008/layout/AlternatingHexagons"/>
    <dgm:cxn modelId="{C56EBABC-9DC4-465A-8825-9B2B8F8EF8BB}" srcId="{26ED5B8A-E22C-432F-B8E4-1BA81BEDB30E}" destId="{3807E153-0483-47E0-8740-9DD86F720980}" srcOrd="0" destOrd="0" parTransId="{6E1B81B3-EF63-44DC-9986-9BC5A9EADEA5}" sibTransId="{ABD27831-1FFD-40C5-8BA4-C69677532E0B}"/>
    <dgm:cxn modelId="{137BBECB-1249-4AFA-9D0B-3A84D5766A29}" srcId="{1E1F1502-075C-4DD4-A1E9-A50EAD474D30}" destId="{22A14610-EB6A-4094-B970-F1BB5A217AE8}" srcOrd="2" destOrd="0" parTransId="{DB407427-8923-4107-BC89-8BA29B829F3B}" sibTransId="{5A6DFF5F-196F-4199-A7B6-F8F1E4A7D8DF}"/>
    <dgm:cxn modelId="{FCE27BD9-5989-481C-BF97-B7AEF17F47E3}" type="presOf" srcId="{B19600F6-2AC4-4160-8C99-D9CE58CD1A8B}" destId="{C6FCE12E-5E46-434D-AB35-BC2FA63E9586}" srcOrd="0" destOrd="0" presId="urn:microsoft.com/office/officeart/2008/layout/AlternatingHexagons"/>
    <dgm:cxn modelId="{B188B0E0-786F-46BC-A3FA-2C6BE4CF0E81}" type="presOf" srcId="{64839542-F4DA-4865-BD03-07BFED8D1AAB}" destId="{8394561A-758B-442D-85C4-123A04F139EC}" srcOrd="0" destOrd="0" presId="urn:microsoft.com/office/officeart/2008/layout/AlternatingHexagons"/>
    <dgm:cxn modelId="{98FF4BE2-F8C8-41AE-9D0B-7C2376C94D1E}" type="presOf" srcId="{5A6DFF5F-196F-4199-A7B6-F8F1E4A7D8DF}" destId="{D378D689-A68C-41D9-8C12-5E61BD140EB7}" srcOrd="0" destOrd="0" presId="urn:microsoft.com/office/officeart/2008/layout/AlternatingHexagons"/>
    <dgm:cxn modelId="{AFC8DDC5-6BDB-43E4-8EFC-1ECA4F25D0F4}" type="presParOf" srcId="{7B68D1C2-0C05-45B4-A708-B33F17EE854D}" destId="{C211E1AC-0CB0-4CA9-B1D2-8BFA504251C0}" srcOrd="0" destOrd="0" presId="urn:microsoft.com/office/officeart/2008/layout/AlternatingHexagons"/>
    <dgm:cxn modelId="{CE18EC61-3FE4-43FB-994C-8D362FE4B099}" type="presParOf" srcId="{C211E1AC-0CB0-4CA9-B1D2-8BFA504251C0}" destId="{CDA3664C-3F26-4600-85B0-014BF2621D3C}" srcOrd="0" destOrd="0" presId="urn:microsoft.com/office/officeart/2008/layout/AlternatingHexagons"/>
    <dgm:cxn modelId="{DF3FE267-F8A4-4AD5-873A-F33294248E8D}" type="presParOf" srcId="{C211E1AC-0CB0-4CA9-B1D2-8BFA504251C0}" destId="{8394561A-758B-442D-85C4-123A04F139EC}" srcOrd="1" destOrd="0" presId="urn:microsoft.com/office/officeart/2008/layout/AlternatingHexagons"/>
    <dgm:cxn modelId="{646DD8B5-C9A0-4A6C-9F54-F6D7B76508A6}" type="presParOf" srcId="{C211E1AC-0CB0-4CA9-B1D2-8BFA504251C0}" destId="{C86C97CA-C939-4808-943D-3D8DF590363B}" srcOrd="2" destOrd="0" presId="urn:microsoft.com/office/officeart/2008/layout/AlternatingHexagons"/>
    <dgm:cxn modelId="{0A87DDE2-C565-4279-9B3D-C71ADAFA0B9E}" type="presParOf" srcId="{C211E1AC-0CB0-4CA9-B1D2-8BFA504251C0}" destId="{56BCC37B-A652-4560-BE5E-568E0F96CEDB}" srcOrd="3" destOrd="0" presId="urn:microsoft.com/office/officeart/2008/layout/AlternatingHexagons"/>
    <dgm:cxn modelId="{EECEC7ED-F2F6-4589-8B58-B1128E7CBEEE}" type="presParOf" srcId="{C211E1AC-0CB0-4CA9-B1D2-8BFA504251C0}" destId="{189E640C-7C17-49BB-B8F2-1695D8883686}" srcOrd="4" destOrd="0" presId="urn:microsoft.com/office/officeart/2008/layout/AlternatingHexagons"/>
    <dgm:cxn modelId="{CEFA840C-E9AB-4213-B43E-B33E94D534E5}" type="presParOf" srcId="{7B68D1C2-0C05-45B4-A708-B33F17EE854D}" destId="{D6E2FC82-DEE6-404F-A74B-4191A2AB159E}" srcOrd="1" destOrd="0" presId="urn:microsoft.com/office/officeart/2008/layout/AlternatingHexagons"/>
    <dgm:cxn modelId="{B03F60DE-1B1F-4F71-9458-456091E9E02F}" type="presParOf" srcId="{7B68D1C2-0C05-45B4-A708-B33F17EE854D}" destId="{DBC2369C-6DAD-4485-BF34-87CA5F096575}" srcOrd="2" destOrd="0" presId="urn:microsoft.com/office/officeart/2008/layout/AlternatingHexagons"/>
    <dgm:cxn modelId="{A4BCD337-E016-48D6-BF83-42DA496BA1DB}" type="presParOf" srcId="{DBC2369C-6DAD-4485-BF34-87CA5F096575}" destId="{E006FD11-176A-48F8-9F3B-123F3558DDEA}" srcOrd="0" destOrd="0" presId="urn:microsoft.com/office/officeart/2008/layout/AlternatingHexagons"/>
    <dgm:cxn modelId="{5421F43E-248A-4623-AEBF-9359A51CE412}" type="presParOf" srcId="{DBC2369C-6DAD-4485-BF34-87CA5F096575}" destId="{9F0657D0-0F93-44A2-B8F3-BF51EE4C32AF}" srcOrd="1" destOrd="0" presId="urn:microsoft.com/office/officeart/2008/layout/AlternatingHexagons"/>
    <dgm:cxn modelId="{D9229274-47B1-44FF-9208-23FD78BA9071}" type="presParOf" srcId="{DBC2369C-6DAD-4485-BF34-87CA5F096575}" destId="{7F199AA3-46B3-4C91-AEF1-2B38DAEAFAF2}" srcOrd="2" destOrd="0" presId="urn:microsoft.com/office/officeart/2008/layout/AlternatingHexagons"/>
    <dgm:cxn modelId="{EDEB5C97-AEC8-4E76-8077-5423F5F3BFD1}" type="presParOf" srcId="{DBC2369C-6DAD-4485-BF34-87CA5F096575}" destId="{8E537CD1-BCB9-4B54-8E5C-063AB7A70684}" srcOrd="3" destOrd="0" presId="urn:microsoft.com/office/officeart/2008/layout/AlternatingHexagons"/>
    <dgm:cxn modelId="{AEE44859-9DD8-4153-9B9B-96A308D90717}" type="presParOf" srcId="{DBC2369C-6DAD-4485-BF34-87CA5F096575}" destId="{07A6E2A8-1310-4EC9-8EA3-4F447B21BBBE}" srcOrd="4" destOrd="0" presId="urn:microsoft.com/office/officeart/2008/layout/AlternatingHexagons"/>
    <dgm:cxn modelId="{E4B19272-9874-4115-BE9C-2AF234136CEC}" type="presParOf" srcId="{7B68D1C2-0C05-45B4-A708-B33F17EE854D}" destId="{148544DB-354B-4ABD-867B-A0EA4AFBA5E5}" srcOrd="3" destOrd="0" presId="urn:microsoft.com/office/officeart/2008/layout/AlternatingHexagons"/>
    <dgm:cxn modelId="{0C80F117-9735-4E55-AD0F-3F1383DBB276}" type="presParOf" srcId="{7B68D1C2-0C05-45B4-A708-B33F17EE854D}" destId="{BC447CA3-937E-48BB-B3FA-C16838DFA12A}" srcOrd="4" destOrd="0" presId="urn:microsoft.com/office/officeart/2008/layout/AlternatingHexagons"/>
    <dgm:cxn modelId="{183F4002-1151-41ED-87DC-30C6565CFDF1}" type="presParOf" srcId="{BC447CA3-937E-48BB-B3FA-C16838DFA12A}" destId="{30C59A99-D324-4F14-822D-4E30ABC4B05B}" srcOrd="0" destOrd="0" presId="urn:microsoft.com/office/officeart/2008/layout/AlternatingHexagons"/>
    <dgm:cxn modelId="{6F943746-7808-4D8F-B138-B3968A269B69}" type="presParOf" srcId="{BC447CA3-937E-48BB-B3FA-C16838DFA12A}" destId="{C6FCE12E-5E46-434D-AB35-BC2FA63E9586}" srcOrd="1" destOrd="0" presId="urn:microsoft.com/office/officeart/2008/layout/AlternatingHexagons"/>
    <dgm:cxn modelId="{EDDCA78A-11D9-4E63-A7FF-B6D51BCBD254}" type="presParOf" srcId="{BC447CA3-937E-48BB-B3FA-C16838DFA12A}" destId="{80EC4A13-2613-47BB-BD6C-F365B6DD059B}" srcOrd="2" destOrd="0" presId="urn:microsoft.com/office/officeart/2008/layout/AlternatingHexagons"/>
    <dgm:cxn modelId="{9E751F9F-0818-4240-AD35-A1775DDBD9A3}" type="presParOf" srcId="{BC447CA3-937E-48BB-B3FA-C16838DFA12A}" destId="{C3C5A9D9-9893-4DD3-9049-6CD349AF3FAE}" srcOrd="3" destOrd="0" presId="urn:microsoft.com/office/officeart/2008/layout/AlternatingHexagons"/>
    <dgm:cxn modelId="{9E36F7D1-8F32-4E26-93C8-3B21DAFC5C0E}" type="presParOf" srcId="{BC447CA3-937E-48BB-B3FA-C16838DFA12A}" destId="{D378D689-A68C-41D9-8C12-5E61BD140EB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AC3DEA-AF5F-4A52-845F-E3439CB3688E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0812AFF-E936-4075-84ED-3D2D77407E0A}">
      <dgm:prSet phldrT="[Testo]"/>
      <dgm:spPr/>
      <dgm:t>
        <a:bodyPr/>
        <a:lstStyle/>
        <a:p>
          <a:r>
            <a:rPr lang="en-GB" dirty="0"/>
            <a:t>Retrieves higher quality data from the camera when needed</a:t>
          </a:r>
        </a:p>
      </dgm:t>
    </dgm:pt>
    <dgm:pt modelId="{713AD797-EAF7-4D89-9083-73556DF51502}" type="parTrans" cxnId="{EBDDD2BC-8D36-4629-AB63-9EF2F8AF6B60}">
      <dgm:prSet/>
      <dgm:spPr/>
      <dgm:t>
        <a:bodyPr/>
        <a:lstStyle/>
        <a:p>
          <a:endParaRPr lang="en-GB"/>
        </a:p>
      </dgm:t>
    </dgm:pt>
    <dgm:pt modelId="{7BACCC6A-2E76-4CBA-A406-0DBC81C13B8A}" type="sibTrans" cxnId="{EBDDD2BC-8D36-4629-AB63-9EF2F8AF6B60}">
      <dgm:prSet/>
      <dgm:spPr/>
      <dgm:t>
        <a:bodyPr/>
        <a:lstStyle/>
        <a:p>
          <a:endParaRPr lang="en-GB"/>
        </a:p>
      </dgm:t>
    </dgm:pt>
    <dgm:pt modelId="{B73FEF9B-2DB9-47A5-8FC3-0B1FB81FE965}">
      <dgm:prSet phldrT="[Testo]"/>
      <dgm:spPr/>
      <dgm:t>
        <a:bodyPr/>
        <a:lstStyle/>
        <a:p>
          <a:r>
            <a:rPr lang="en-GB" dirty="0"/>
            <a:t>Retrieves a preview of frames from the server</a:t>
          </a:r>
        </a:p>
      </dgm:t>
    </dgm:pt>
    <dgm:pt modelId="{D10ADAFB-A918-4F8A-80A4-8EAF8894DD4F}" type="sibTrans" cxnId="{9DA01953-9BD0-489C-A73D-1796CE6E5EF2}">
      <dgm:prSet/>
      <dgm:spPr/>
      <dgm:t>
        <a:bodyPr/>
        <a:lstStyle/>
        <a:p>
          <a:endParaRPr lang="en-GB"/>
        </a:p>
      </dgm:t>
    </dgm:pt>
    <dgm:pt modelId="{21FECC53-7BA4-4A55-B672-6316AE387EDC}" type="parTrans" cxnId="{9DA01953-9BD0-489C-A73D-1796CE6E5EF2}">
      <dgm:prSet/>
      <dgm:spPr/>
      <dgm:t>
        <a:bodyPr/>
        <a:lstStyle/>
        <a:p>
          <a:endParaRPr lang="en-GB"/>
        </a:p>
      </dgm:t>
    </dgm:pt>
    <dgm:pt modelId="{E0FEF241-7C40-4FC5-B9B9-2EB7D745AEBD}">
      <dgm:prSet/>
      <dgm:spPr/>
      <dgm:t>
        <a:bodyPr/>
        <a:lstStyle/>
        <a:p>
          <a:r>
            <a:rPr lang="en-GB" dirty="0"/>
            <a:t>Establishes the connection with the camera and the server</a:t>
          </a:r>
        </a:p>
      </dgm:t>
    </dgm:pt>
    <dgm:pt modelId="{FC3E2E7C-B6C7-4D38-9A31-C0B480A764AC}" type="parTrans" cxnId="{DF6F1F02-CE42-4BDF-ABE2-ED356B41A606}">
      <dgm:prSet/>
      <dgm:spPr/>
      <dgm:t>
        <a:bodyPr/>
        <a:lstStyle/>
        <a:p>
          <a:endParaRPr lang="en-GB"/>
        </a:p>
      </dgm:t>
    </dgm:pt>
    <dgm:pt modelId="{49C75B57-F96E-401C-9C98-14019C9989B4}" type="sibTrans" cxnId="{DF6F1F02-CE42-4BDF-ABE2-ED356B41A606}">
      <dgm:prSet/>
      <dgm:spPr/>
      <dgm:t>
        <a:bodyPr/>
        <a:lstStyle/>
        <a:p>
          <a:endParaRPr lang="en-GB"/>
        </a:p>
      </dgm:t>
    </dgm:pt>
    <dgm:pt modelId="{1C55B97E-9248-4B9A-B22C-6341D350A65F}" type="pres">
      <dgm:prSet presAssocID="{6EAC3DEA-AF5F-4A52-845F-E3439CB3688E}" presName="linearFlow" presStyleCnt="0">
        <dgm:presLayoutVars>
          <dgm:dir/>
          <dgm:resizeHandles val="exact"/>
        </dgm:presLayoutVars>
      </dgm:prSet>
      <dgm:spPr/>
    </dgm:pt>
    <dgm:pt modelId="{1C133EA0-FF6A-4C2D-AB66-CDF746069CC7}" type="pres">
      <dgm:prSet presAssocID="{E0FEF241-7C40-4FC5-B9B9-2EB7D745AEBD}" presName="composite" presStyleCnt="0"/>
      <dgm:spPr/>
    </dgm:pt>
    <dgm:pt modelId="{9C18DB2B-53E4-460E-88BC-F7155BDF2B90}" type="pres">
      <dgm:prSet presAssocID="{E0FEF241-7C40-4FC5-B9B9-2EB7D745AEBD}" presName="imgShp" presStyleLbl="fgImgPlace1" presStyleIdx="0" presStyleCnt="3"/>
      <dgm:spPr/>
    </dgm:pt>
    <dgm:pt modelId="{3A4B7BEF-49A3-40B2-B411-0130F269A712}" type="pres">
      <dgm:prSet presAssocID="{E0FEF241-7C40-4FC5-B9B9-2EB7D745AEBD}" presName="txShp" presStyleLbl="node1" presStyleIdx="0" presStyleCnt="3">
        <dgm:presLayoutVars>
          <dgm:bulletEnabled val="1"/>
        </dgm:presLayoutVars>
      </dgm:prSet>
      <dgm:spPr/>
    </dgm:pt>
    <dgm:pt modelId="{AE7FC046-FB43-4515-8C86-81DD533AECB2}" type="pres">
      <dgm:prSet presAssocID="{49C75B57-F96E-401C-9C98-14019C9989B4}" presName="spacing" presStyleCnt="0"/>
      <dgm:spPr/>
    </dgm:pt>
    <dgm:pt modelId="{0E4726A1-54E8-4926-813E-6E2EF16D6ECD}" type="pres">
      <dgm:prSet presAssocID="{B73FEF9B-2DB9-47A5-8FC3-0B1FB81FE965}" presName="composite" presStyleCnt="0"/>
      <dgm:spPr/>
    </dgm:pt>
    <dgm:pt modelId="{3A34AA7F-4B1F-411C-8423-876745D8EB37}" type="pres">
      <dgm:prSet presAssocID="{B73FEF9B-2DB9-47A5-8FC3-0B1FB81FE965}" presName="imgShp" presStyleLbl="fgImgPlace1" presStyleIdx="1" presStyleCnt="3"/>
      <dgm:spPr/>
    </dgm:pt>
    <dgm:pt modelId="{8BB23DA9-0ABB-4F07-ADD6-85CB18C16939}" type="pres">
      <dgm:prSet presAssocID="{B73FEF9B-2DB9-47A5-8FC3-0B1FB81FE965}" presName="txShp" presStyleLbl="node1" presStyleIdx="1" presStyleCnt="3">
        <dgm:presLayoutVars>
          <dgm:bulletEnabled val="1"/>
        </dgm:presLayoutVars>
      </dgm:prSet>
      <dgm:spPr/>
    </dgm:pt>
    <dgm:pt modelId="{E63D631C-1752-4718-99D9-311A1FC20405}" type="pres">
      <dgm:prSet presAssocID="{D10ADAFB-A918-4F8A-80A4-8EAF8894DD4F}" presName="spacing" presStyleCnt="0"/>
      <dgm:spPr/>
    </dgm:pt>
    <dgm:pt modelId="{F480A27E-48F3-4246-A32D-B6EF5CCEDD50}" type="pres">
      <dgm:prSet presAssocID="{10812AFF-E936-4075-84ED-3D2D77407E0A}" presName="composite" presStyleCnt="0"/>
      <dgm:spPr/>
    </dgm:pt>
    <dgm:pt modelId="{033FEBF1-8770-4ED9-8EAD-D8C6A3530D68}" type="pres">
      <dgm:prSet presAssocID="{10812AFF-E936-4075-84ED-3D2D77407E0A}" presName="imgShp" presStyleLbl="fgImgPlace1" presStyleIdx="2" presStyleCnt="3"/>
      <dgm:spPr/>
    </dgm:pt>
    <dgm:pt modelId="{6BD6BF7A-501C-4966-AC81-EF7E61CCF6DB}" type="pres">
      <dgm:prSet presAssocID="{10812AFF-E936-4075-84ED-3D2D77407E0A}" presName="txShp" presStyleLbl="node1" presStyleIdx="2" presStyleCnt="3">
        <dgm:presLayoutVars>
          <dgm:bulletEnabled val="1"/>
        </dgm:presLayoutVars>
      </dgm:prSet>
      <dgm:spPr/>
    </dgm:pt>
  </dgm:ptLst>
  <dgm:cxnLst>
    <dgm:cxn modelId="{DF6F1F02-CE42-4BDF-ABE2-ED356B41A606}" srcId="{6EAC3DEA-AF5F-4A52-845F-E3439CB3688E}" destId="{E0FEF241-7C40-4FC5-B9B9-2EB7D745AEBD}" srcOrd="0" destOrd="0" parTransId="{FC3E2E7C-B6C7-4D38-9A31-C0B480A764AC}" sibTransId="{49C75B57-F96E-401C-9C98-14019C9989B4}"/>
    <dgm:cxn modelId="{62A1165E-2CB7-4F5F-B191-06043A51D9AA}" type="presOf" srcId="{B73FEF9B-2DB9-47A5-8FC3-0B1FB81FE965}" destId="{8BB23DA9-0ABB-4F07-ADD6-85CB18C16939}" srcOrd="0" destOrd="0" presId="urn:microsoft.com/office/officeart/2005/8/layout/vList3"/>
    <dgm:cxn modelId="{9DA01953-9BD0-489C-A73D-1796CE6E5EF2}" srcId="{6EAC3DEA-AF5F-4A52-845F-E3439CB3688E}" destId="{B73FEF9B-2DB9-47A5-8FC3-0B1FB81FE965}" srcOrd="1" destOrd="0" parTransId="{21FECC53-7BA4-4A55-B672-6316AE387EDC}" sibTransId="{D10ADAFB-A918-4F8A-80A4-8EAF8894DD4F}"/>
    <dgm:cxn modelId="{1E928A57-3A37-4E64-9F18-8D465D9FB63F}" type="presOf" srcId="{10812AFF-E936-4075-84ED-3D2D77407E0A}" destId="{6BD6BF7A-501C-4966-AC81-EF7E61CCF6DB}" srcOrd="0" destOrd="0" presId="urn:microsoft.com/office/officeart/2005/8/layout/vList3"/>
    <dgm:cxn modelId="{EBDDD2BC-8D36-4629-AB63-9EF2F8AF6B60}" srcId="{6EAC3DEA-AF5F-4A52-845F-E3439CB3688E}" destId="{10812AFF-E936-4075-84ED-3D2D77407E0A}" srcOrd="2" destOrd="0" parTransId="{713AD797-EAF7-4D89-9083-73556DF51502}" sibTransId="{7BACCC6A-2E76-4CBA-A406-0DBC81C13B8A}"/>
    <dgm:cxn modelId="{887F29D5-2893-4256-B876-A1B817B3597B}" type="presOf" srcId="{6EAC3DEA-AF5F-4A52-845F-E3439CB3688E}" destId="{1C55B97E-9248-4B9A-B22C-6341D350A65F}" srcOrd="0" destOrd="0" presId="urn:microsoft.com/office/officeart/2005/8/layout/vList3"/>
    <dgm:cxn modelId="{F96AE2F5-5592-4F75-BE6C-CCBB8B8EB6A0}" type="presOf" srcId="{E0FEF241-7C40-4FC5-B9B9-2EB7D745AEBD}" destId="{3A4B7BEF-49A3-40B2-B411-0130F269A712}" srcOrd="0" destOrd="0" presId="urn:microsoft.com/office/officeart/2005/8/layout/vList3"/>
    <dgm:cxn modelId="{9BBA5208-E5EE-4B36-BB52-0AFF739CC2C6}" type="presParOf" srcId="{1C55B97E-9248-4B9A-B22C-6341D350A65F}" destId="{1C133EA0-FF6A-4C2D-AB66-CDF746069CC7}" srcOrd="0" destOrd="0" presId="urn:microsoft.com/office/officeart/2005/8/layout/vList3"/>
    <dgm:cxn modelId="{D7D3674F-0B66-4385-AD38-AF347CF2CE95}" type="presParOf" srcId="{1C133EA0-FF6A-4C2D-AB66-CDF746069CC7}" destId="{9C18DB2B-53E4-460E-88BC-F7155BDF2B90}" srcOrd="0" destOrd="0" presId="urn:microsoft.com/office/officeart/2005/8/layout/vList3"/>
    <dgm:cxn modelId="{BD81244A-5E97-4B68-BE1D-FB54402956F1}" type="presParOf" srcId="{1C133EA0-FF6A-4C2D-AB66-CDF746069CC7}" destId="{3A4B7BEF-49A3-40B2-B411-0130F269A712}" srcOrd="1" destOrd="0" presId="urn:microsoft.com/office/officeart/2005/8/layout/vList3"/>
    <dgm:cxn modelId="{82F97D9A-8214-49DF-ABB3-E56E9E641CA7}" type="presParOf" srcId="{1C55B97E-9248-4B9A-B22C-6341D350A65F}" destId="{AE7FC046-FB43-4515-8C86-81DD533AECB2}" srcOrd="1" destOrd="0" presId="urn:microsoft.com/office/officeart/2005/8/layout/vList3"/>
    <dgm:cxn modelId="{8A3BF037-A6A9-4D31-AB3A-63AFDE65A735}" type="presParOf" srcId="{1C55B97E-9248-4B9A-B22C-6341D350A65F}" destId="{0E4726A1-54E8-4926-813E-6E2EF16D6ECD}" srcOrd="2" destOrd="0" presId="urn:microsoft.com/office/officeart/2005/8/layout/vList3"/>
    <dgm:cxn modelId="{C4441E4F-48E6-47B6-B935-C309359EE8B7}" type="presParOf" srcId="{0E4726A1-54E8-4926-813E-6E2EF16D6ECD}" destId="{3A34AA7F-4B1F-411C-8423-876745D8EB37}" srcOrd="0" destOrd="0" presId="urn:microsoft.com/office/officeart/2005/8/layout/vList3"/>
    <dgm:cxn modelId="{CF0E68C7-46BB-4447-A76D-36814B42661A}" type="presParOf" srcId="{0E4726A1-54E8-4926-813E-6E2EF16D6ECD}" destId="{8BB23DA9-0ABB-4F07-ADD6-85CB18C16939}" srcOrd="1" destOrd="0" presId="urn:microsoft.com/office/officeart/2005/8/layout/vList3"/>
    <dgm:cxn modelId="{505D6853-5344-4188-9025-FF6BD14799AB}" type="presParOf" srcId="{1C55B97E-9248-4B9A-B22C-6341D350A65F}" destId="{E63D631C-1752-4718-99D9-311A1FC20405}" srcOrd="3" destOrd="0" presId="urn:microsoft.com/office/officeart/2005/8/layout/vList3"/>
    <dgm:cxn modelId="{03CA5004-FF62-4BCE-A77F-B1159A4E2732}" type="presParOf" srcId="{1C55B97E-9248-4B9A-B22C-6341D350A65F}" destId="{F480A27E-48F3-4246-A32D-B6EF5CCEDD50}" srcOrd="4" destOrd="0" presId="urn:microsoft.com/office/officeart/2005/8/layout/vList3"/>
    <dgm:cxn modelId="{97126AD1-35D8-40B0-B613-03465D658E0E}" type="presParOf" srcId="{F480A27E-48F3-4246-A32D-B6EF5CCEDD50}" destId="{033FEBF1-8770-4ED9-8EAD-D8C6A3530D68}" srcOrd="0" destOrd="0" presId="urn:microsoft.com/office/officeart/2005/8/layout/vList3"/>
    <dgm:cxn modelId="{E03C5C5F-7436-4C12-AC7F-7404D06ECB14}" type="presParOf" srcId="{F480A27E-48F3-4246-A32D-B6EF5CCEDD50}" destId="{6BD6BF7A-501C-4966-AC81-EF7E61CCF6D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1B09E0-2B8C-4A8E-878F-B39E655ED07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3AF5A1A-3DA6-45E6-97D1-AA5630E81A10}">
      <dgm:prSet phldrT="[Testo]"/>
      <dgm:spPr/>
      <dgm:t>
        <a:bodyPr/>
        <a:lstStyle/>
        <a:p>
          <a:r>
            <a:rPr lang="en-GB" dirty="0"/>
            <a:t>Hybrid approach that seeks to mitigate the cons of totally cloud or local solutions</a:t>
          </a:r>
        </a:p>
      </dgm:t>
    </dgm:pt>
    <dgm:pt modelId="{7AE254F5-6DCA-49AD-AF16-E2B07FC93521}" type="parTrans" cxnId="{D6ED9ECD-6E74-4760-8318-F7144646AC0B}">
      <dgm:prSet/>
      <dgm:spPr/>
      <dgm:t>
        <a:bodyPr/>
        <a:lstStyle/>
        <a:p>
          <a:endParaRPr lang="en-GB"/>
        </a:p>
      </dgm:t>
    </dgm:pt>
    <dgm:pt modelId="{64125986-C80E-46C8-91CD-4E0CB69D1C15}" type="sibTrans" cxnId="{D6ED9ECD-6E74-4760-8318-F7144646AC0B}">
      <dgm:prSet/>
      <dgm:spPr/>
      <dgm:t>
        <a:bodyPr/>
        <a:lstStyle/>
        <a:p>
          <a:endParaRPr lang="en-GB"/>
        </a:p>
      </dgm:t>
    </dgm:pt>
    <dgm:pt modelId="{F4B2C667-96EF-4DD0-9320-685439F19B25}">
      <dgm:prSet/>
      <dgm:spPr/>
      <dgm:t>
        <a:bodyPr/>
        <a:lstStyle/>
        <a:p>
          <a:r>
            <a:rPr lang="en-GB" dirty="0" err="1"/>
            <a:t>SmartCam</a:t>
          </a:r>
          <a:r>
            <a:rPr lang="en-GB" dirty="0"/>
            <a:t> configurable on demand with possible options for tradeoff between the use of the CPU and quantity of stored and sent frames</a:t>
          </a:r>
        </a:p>
      </dgm:t>
    </dgm:pt>
    <dgm:pt modelId="{1B3751B7-6DD7-4793-A5D9-C7AF980F7FED}" type="parTrans" cxnId="{D4A458BD-E4E4-4505-9CBF-6B135A0B0E50}">
      <dgm:prSet/>
      <dgm:spPr/>
      <dgm:t>
        <a:bodyPr/>
        <a:lstStyle/>
        <a:p>
          <a:endParaRPr lang="en-GB"/>
        </a:p>
      </dgm:t>
    </dgm:pt>
    <dgm:pt modelId="{85D9E8AE-1B92-4C1B-BE1B-CE464499170E}" type="sibTrans" cxnId="{D4A458BD-E4E4-4505-9CBF-6B135A0B0E50}">
      <dgm:prSet/>
      <dgm:spPr/>
      <dgm:t>
        <a:bodyPr/>
        <a:lstStyle/>
        <a:p>
          <a:endParaRPr lang="en-GB"/>
        </a:p>
      </dgm:t>
    </dgm:pt>
    <dgm:pt modelId="{74CEB17A-4019-433D-9DD9-AC1CC05371BD}">
      <dgm:prSet/>
      <dgm:spPr/>
      <dgm:t>
        <a:bodyPr/>
        <a:lstStyle/>
        <a:p>
          <a:r>
            <a:rPr lang="en-GB" dirty="0"/>
            <a:t>User Interface that allows to interact both with the cloud and the cameras</a:t>
          </a:r>
        </a:p>
      </dgm:t>
    </dgm:pt>
    <dgm:pt modelId="{A469AF77-C051-416F-8AA3-87BE1E0572E3}" type="parTrans" cxnId="{FA18A773-8518-4E78-A35C-C843F5DF0755}">
      <dgm:prSet/>
      <dgm:spPr/>
      <dgm:t>
        <a:bodyPr/>
        <a:lstStyle/>
        <a:p>
          <a:endParaRPr lang="en-GB"/>
        </a:p>
      </dgm:t>
    </dgm:pt>
    <dgm:pt modelId="{1BB83E0C-BAF6-4AB2-9A1E-9AE1C335CF9B}" type="sibTrans" cxnId="{FA18A773-8518-4E78-A35C-C843F5DF0755}">
      <dgm:prSet/>
      <dgm:spPr/>
      <dgm:t>
        <a:bodyPr/>
        <a:lstStyle/>
        <a:p>
          <a:endParaRPr lang="en-GB"/>
        </a:p>
      </dgm:t>
    </dgm:pt>
    <dgm:pt modelId="{EAB49C17-4243-4A1A-A495-2FE6A2646439}" type="pres">
      <dgm:prSet presAssocID="{361B09E0-2B8C-4A8E-878F-B39E655ED073}" presName="outerComposite" presStyleCnt="0">
        <dgm:presLayoutVars>
          <dgm:chMax val="5"/>
          <dgm:dir/>
          <dgm:resizeHandles val="exact"/>
        </dgm:presLayoutVars>
      </dgm:prSet>
      <dgm:spPr/>
    </dgm:pt>
    <dgm:pt modelId="{C7EAAA16-B57B-4326-9B58-0628A85800B0}" type="pres">
      <dgm:prSet presAssocID="{361B09E0-2B8C-4A8E-878F-B39E655ED073}" presName="dummyMaxCanvas" presStyleCnt="0">
        <dgm:presLayoutVars/>
      </dgm:prSet>
      <dgm:spPr/>
    </dgm:pt>
    <dgm:pt modelId="{9B88D77E-7BDB-424E-8334-EE55C01C6A78}" type="pres">
      <dgm:prSet presAssocID="{361B09E0-2B8C-4A8E-878F-B39E655ED073}" presName="ThreeNodes_1" presStyleLbl="node1" presStyleIdx="0" presStyleCnt="3" custLinFactNeighborX="-73" custLinFactNeighborY="-1549">
        <dgm:presLayoutVars>
          <dgm:bulletEnabled val="1"/>
        </dgm:presLayoutVars>
      </dgm:prSet>
      <dgm:spPr/>
    </dgm:pt>
    <dgm:pt modelId="{7E8C03C0-C47A-4265-ACAB-0A266AA3AF03}" type="pres">
      <dgm:prSet presAssocID="{361B09E0-2B8C-4A8E-878F-B39E655ED073}" presName="ThreeNodes_2" presStyleLbl="node1" presStyleIdx="1" presStyleCnt="3">
        <dgm:presLayoutVars>
          <dgm:bulletEnabled val="1"/>
        </dgm:presLayoutVars>
      </dgm:prSet>
      <dgm:spPr/>
    </dgm:pt>
    <dgm:pt modelId="{461B8858-B725-4492-80B7-E079DB532529}" type="pres">
      <dgm:prSet presAssocID="{361B09E0-2B8C-4A8E-878F-B39E655ED073}" presName="ThreeNodes_3" presStyleLbl="node1" presStyleIdx="2" presStyleCnt="3">
        <dgm:presLayoutVars>
          <dgm:bulletEnabled val="1"/>
        </dgm:presLayoutVars>
      </dgm:prSet>
      <dgm:spPr/>
    </dgm:pt>
    <dgm:pt modelId="{1C80A1CB-990A-4573-B0FF-F8E6D4BBF8B9}" type="pres">
      <dgm:prSet presAssocID="{361B09E0-2B8C-4A8E-878F-B39E655ED073}" presName="ThreeConn_1-2" presStyleLbl="fgAccFollowNode1" presStyleIdx="0" presStyleCnt="2">
        <dgm:presLayoutVars>
          <dgm:bulletEnabled val="1"/>
        </dgm:presLayoutVars>
      </dgm:prSet>
      <dgm:spPr/>
    </dgm:pt>
    <dgm:pt modelId="{AE61F7A1-3E36-4544-A0D2-62F266191599}" type="pres">
      <dgm:prSet presAssocID="{361B09E0-2B8C-4A8E-878F-B39E655ED073}" presName="ThreeConn_2-3" presStyleLbl="fgAccFollowNode1" presStyleIdx="1" presStyleCnt="2">
        <dgm:presLayoutVars>
          <dgm:bulletEnabled val="1"/>
        </dgm:presLayoutVars>
      </dgm:prSet>
      <dgm:spPr/>
    </dgm:pt>
    <dgm:pt modelId="{DD5A2D7E-8187-44AA-AA6F-CBAECE93BA00}" type="pres">
      <dgm:prSet presAssocID="{361B09E0-2B8C-4A8E-878F-B39E655ED073}" presName="ThreeNodes_1_text" presStyleLbl="node1" presStyleIdx="2" presStyleCnt="3">
        <dgm:presLayoutVars>
          <dgm:bulletEnabled val="1"/>
        </dgm:presLayoutVars>
      </dgm:prSet>
      <dgm:spPr/>
    </dgm:pt>
    <dgm:pt modelId="{C0618437-1CDC-44D6-A651-22B6B823F8ED}" type="pres">
      <dgm:prSet presAssocID="{361B09E0-2B8C-4A8E-878F-B39E655ED073}" presName="ThreeNodes_2_text" presStyleLbl="node1" presStyleIdx="2" presStyleCnt="3">
        <dgm:presLayoutVars>
          <dgm:bulletEnabled val="1"/>
        </dgm:presLayoutVars>
      </dgm:prSet>
      <dgm:spPr/>
    </dgm:pt>
    <dgm:pt modelId="{6136C75C-2ECF-4E8B-BB34-19EB1B5E5560}" type="pres">
      <dgm:prSet presAssocID="{361B09E0-2B8C-4A8E-878F-B39E655ED07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3373E34-2731-4E7F-9F93-B3F352DFD8D3}" type="presOf" srcId="{74CEB17A-4019-433D-9DD9-AC1CC05371BD}" destId="{6136C75C-2ECF-4E8B-BB34-19EB1B5E5560}" srcOrd="1" destOrd="0" presId="urn:microsoft.com/office/officeart/2005/8/layout/vProcess5"/>
    <dgm:cxn modelId="{51591D5E-561F-48F0-86F9-5076D0EEFCEE}" type="presOf" srcId="{E3AF5A1A-3DA6-45E6-97D1-AA5630E81A10}" destId="{9B88D77E-7BDB-424E-8334-EE55C01C6A78}" srcOrd="0" destOrd="0" presId="urn:microsoft.com/office/officeart/2005/8/layout/vProcess5"/>
    <dgm:cxn modelId="{20AE0068-A997-4840-96CB-FF9F54ADA755}" type="presOf" srcId="{64125986-C80E-46C8-91CD-4E0CB69D1C15}" destId="{1C80A1CB-990A-4573-B0FF-F8E6D4BBF8B9}" srcOrd="0" destOrd="0" presId="urn:microsoft.com/office/officeart/2005/8/layout/vProcess5"/>
    <dgm:cxn modelId="{F2D4144F-38D7-4031-81C7-03AA7B811BE3}" type="presOf" srcId="{F4B2C667-96EF-4DD0-9320-685439F19B25}" destId="{7E8C03C0-C47A-4265-ACAB-0A266AA3AF03}" srcOrd="0" destOrd="0" presId="urn:microsoft.com/office/officeart/2005/8/layout/vProcess5"/>
    <dgm:cxn modelId="{FA18A773-8518-4E78-A35C-C843F5DF0755}" srcId="{361B09E0-2B8C-4A8E-878F-B39E655ED073}" destId="{74CEB17A-4019-433D-9DD9-AC1CC05371BD}" srcOrd="2" destOrd="0" parTransId="{A469AF77-C051-416F-8AA3-87BE1E0572E3}" sibTransId="{1BB83E0C-BAF6-4AB2-9A1E-9AE1C335CF9B}"/>
    <dgm:cxn modelId="{7B252DAE-C025-4E69-98E5-4E10365810AF}" type="presOf" srcId="{85D9E8AE-1B92-4C1B-BE1B-CE464499170E}" destId="{AE61F7A1-3E36-4544-A0D2-62F266191599}" srcOrd="0" destOrd="0" presId="urn:microsoft.com/office/officeart/2005/8/layout/vProcess5"/>
    <dgm:cxn modelId="{A10C60B6-9A3A-4A8F-A08D-ACB8D59890C1}" type="presOf" srcId="{F4B2C667-96EF-4DD0-9320-685439F19B25}" destId="{C0618437-1CDC-44D6-A651-22B6B823F8ED}" srcOrd="1" destOrd="0" presId="urn:microsoft.com/office/officeart/2005/8/layout/vProcess5"/>
    <dgm:cxn modelId="{D4A458BD-E4E4-4505-9CBF-6B135A0B0E50}" srcId="{361B09E0-2B8C-4A8E-878F-B39E655ED073}" destId="{F4B2C667-96EF-4DD0-9320-685439F19B25}" srcOrd="1" destOrd="0" parTransId="{1B3751B7-6DD7-4793-A5D9-C7AF980F7FED}" sibTransId="{85D9E8AE-1B92-4C1B-BE1B-CE464499170E}"/>
    <dgm:cxn modelId="{D6ED9ECD-6E74-4760-8318-F7144646AC0B}" srcId="{361B09E0-2B8C-4A8E-878F-B39E655ED073}" destId="{E3AF5A1A-3DA6-45E6-97D1-AA5630E81A10}" srcOrd="0" destOrd="0" parTransId="{7AE254F5-6DCA-49AD-AF16-E2B07FC93521}" sibTransId="{64125986-C80E-46C8-91CD-4E0CB69D1C15}"/>
    <dgm:cxn modelId="{6B9638DA-9F42-4F61-AFC3-AA7782142310}" type="presOf" srcId="{74CEB17A-4019-433D-9DD9-AC1CC05371BD}" destId="{461B8858-B725-4492-80B7-E079DB532529}" srcOrd="0" destOrd="0" presId="urn:microsoft.com/office/officeart/2005/8/layout/vProcess5"/>
    <dgm:cxn modelId="{279002DC-99A6-4137-9ADE-A3A5C6EDF3CE}" type="presOf" srcId="{E3AF5A1A-3DA6-45E6-97D1-AA5630E81A10}" destId="{DD5A2D7E-8187-44AA-AA6F-CBAECE93BA00}" srcOrd="1" destOrd="0" presId="urn:microsoft.com/office/officeart/2005/8/layout/vProcess5"/>
    <dgm:cxn modelId="{F15186F5-F2CC-4FFD-99EB-84D84FEDEB78}" type="presOf" srcId="{361B09E0-2B8C-4A8E-878F-B39E655ED073}" destId="{EAB49C17-4243-4A1A-A495-2FE6A2646439}" srcOrd="0" destOrd="0" presId="urn:microsoft.com/office/officeart/2005/8/layout/vProcess5"/>
    <dgm:cxn modelId="{26F16F03-2854-4D3B-8FD9-0FF179C0BD73}" type="presParOf" srcId="{EAB49C17-4243-4A1A-A495-2FE6A2646439}" destId="{C7EAAA16-B57B-4326-9B58-0628A85800B0}" srcOrd="0" destOrd="0" presId="urn:microsoft.com/office/officeart/2005/8/layout/vProcess5"/>
    <dgm:cxn modelId="{AE7AF1F5-E886-4866-8D5D-CBBB01F75455}" type="presParOf" srcId="{EAB49C17-4243-4A1A-A495-2FE6A2646439}" destId="{9B88D77E-7BDB-424E-8334-EE55C01C6A78}" srcOrd="1" destOrd="0" presId="urn:microsoft.com/office/officeart/2005/8/layout/vProcess5"/>
    <dgm:cxn modelId="{73C4BC49-BD76-4FAC-BB95-FAA097017EAD}" type="presParOf" srcId="{EAB49C17-4243-4A1A-A495-2FE6A2646439}" destId="{7E8C03C0-C47A-4265-ACAB-0A266AA3AF03}" srcOrd="2" destOrd="0" presId="urn:microsoft.com/office/officeart/2005/8/layout/vProcess5"/>
    <dgm:cxn modelId="{E62BC0C1-36BB-438B-8E36-6026F849BDB2}" type="presParOf" srcId="{EAB49C17-4243-4A1A-A495-2FE6A2646439}" destId="{461B8858-B725-4492-80B7-E079DB532529}" srcOrd="3" destOrd="0" presId="urn:microsoft.com/office/officeart/2005/8/layout/vProcess5"/>
    <dgm:cxn modelId="{2B5394E1-C48C-4D3C-AC75-3A28DB59FCB8}" type="presParOf" srcId="{EAB49C17-4243-4A1A-A495-2FE6A2646439}" destId="{1C80A1CB-990A-4573-B0FF-F8E6D4BBF8B9}" srcOrd="4" destOrd="0" presId="urn:microsoft.com/office/officeart/2005/8/layout/vProcess5"/>
    <dgm:cxn modelId="{AB90FE71-B73D-4535-AE47-5213EE541660}" type="presParOf" srcId="{EAB49C17-4243-4A1A-A495-2FE6A2646439}" destId="{AE61F7A1-3E36-4544-A0D2-62F266191599}" srcOrd="5" destOrd="0" presId="urn:microsoft.com/office/officeart/2005/8/layout/vProcess5"/>
    <dgm:cxn modelId="{BA4AC69A-81C1-4122-A67F-AB6687305992}" type="presParOf" srcId="{EAB49C17-4243-4A1A-A495-2FE6A2646439}" destId="{DD5A2D7E-8187-44AA-AA6F-CBAECE93BA00}" srcOrd="6" destOrd="0" presId="urn:microsoft.com/office/officeart/2005/8/layout/vProcess5"/>
    <dgm:cxn modelId="{9DC29DC2-1FA3-441A-AF2F-75847524EC0A}" type="presParOf" srcId="{EAB49C17-4243-4A1A-A495-2FE6A2646439}" destId="{C0618437-1CDC-44D6-A651-22B6B823F8ED}" srcOrd="7" destOrd="0" presId="urn:microsoft.com/office/officeart/2005/8/layout/vProcess5"/>
    <dgm:cxn modelId="{1CE50B79-AAC6-4B47-BD4E-5011FA10B3C9}" type="presParOf" srcId="{EAB49C17-4243-4A1A-A495-2FE6A2646439}" destId="{6136C75C-2ECF-4E8B-BB34-19EB1B5E55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noProof="1"/>
            <a:t>Single point of failure</a:t>
          </a:r>
          <a:endParaRPr lang="it-IT" sz="2300" kern="1200" noProof="1"/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noProof="1"/>
            <a:t>high computational and storage power</a:t>
          </a:r>
          <a:endParaRPr lang="it-IT" sz="2300" kern="1200" noProof="1"/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300" kern="1200" noProof="1"/>
            <a:t>Risk</a:t>
          </a:r>
          <a:r>
            <a:rPr lang="it-IT" sz="2300" kern="1200" baseline="0" noProof="1"/>
            <a:t> of overloading</a:t>
          </a:r>
          <a:endParaRPr lang="it-IT" sz="2300" kern="1200" noProof="1"/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 noProof="1"/>
            <a:t>NO Internet connection</a:t>
          </a:r>
          <a:endParaRPr lang="it-IT" sz="2100" kern="1200" noProof="1"/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 noProof="1"/>
            <a:t>Limited computational and storage power</a:t>
          </a:r>
          <a:endParaRPr lang="it-IT" sz="2100" kern="1200" noProof="1"/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100" kern="1200" noProof="1"/>
            <a:t>Risk</a:t>
          </a:r>
          <a:r>
            <a:rPr lang="it-IT" sz="2100" kern="1200" baseline="0" noProof="1"/>
            <a:t> of data loss</a:t>
          </a:r>
          <a:endParaRPr lang="it-IT" sz="2100" kern="1200" noProof="1"/>
        </a:p>
      </dsp:txBody>
      <dsp:txXfrm>
        <a:off x="6796537" y="2798862"/>
        <a:ext cx="286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B71E3-71FB-4D68-9A7D-3B28DA2585CE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9801E-0270-4B06-AA8F-6E92A3B88809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Stores frames and metadata</a:t>
          </a:r>
        </a:p>
      </dsp:txBody>
      <dsp:txXfrm>
        <a:off x="752110" y="541866"/>
        <a:ext cx="7301111" cy="1083733"/>
      </dsp:txXfrm>
    </dsp:sp>
    <dsp:sp modelId="{944A5C23-79AF-4F55-9206-6375B1EB5B1B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8163A-0225-4BD0-9F16-908006B12284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Send a frame upon request</a:t>
          </a:r>
        </a:p>
      </dsp:txBody>
      <dsp:txXfrm>
        <a:off x="1146048" y="2167466"/>
        <a:ext cx="6907174" cy="1083733"/>
      </dsp:txXfrm>
    </dsp:sp>
    <dsp:sp modelId="{3F39769B-51B1-4C15-94E0-5CEAF419CE1F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01921-D26B-4FF2-8533-C83392D2B39C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Send a stream of the stored frames</a:t>
          </a:r>
        </a:p>
      </dsp:txBody>
      <dsp:txXfrm>
        <a:off x="752110" y="3793066"/>
        <a:ext cx="7301111" cy="1083733"/>
      </dsp:txXfrm>
    </dsp:sp>
    <dsp:sp modelId="{470EFCF5-BF35-436A-9479-E32B2F599E70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3664C-3F26-4600-85B0-014BF2621D3C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Stores periodically frames and metadata</a:t>
          </a:r>
        </a:p>
      </dsp:txBody>
      <dsp:txXfrm rot="-5400000">
        <a:off x="3909687" y="313106"/>
        <a:ext cx="1202866" cy="1382606"/>
      </dsp:txXfrm>
    </dsp:sp>
    <dsp:sp modelId="{8394561A-758B-442D-85C4-123A04F139EC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Can optimise the management of stored and sent frames</a:t>
          </a:r>
        </a:p>
      </dsp:txBody>
      <dsp:txXfrm>
        <a:off x="5437901" y="401821"/>
        <a:ext cx="2241629" cy="1205177"/>
      </dsp:txXfrm>
    </dsp:sp>
    <dsp:sp modelId="{189E640C-7C17-49BB-B8F2-1695D8883686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2022380" y="313106"/>
        <a:ext cx="1202866" cy="1382606"/>
      </dsp:txXfrm>
    </dsp:sp>
    <dsp:sp modelId="{E006FD11-176A-48F8-9F3B-123F3558DDEA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Can send a frame upon request</a:t>
          </a:r>
        </a:p>
      </dsp:txBody>
      <dsp:txXfrm rot="-5400000">
        <a:off x="2962418" y="2018030"/>
        <a:ext cx="1202866" cy="1382606"/>
      </dsp:txXfrm>
    </dsp:sp>
    <dsp:sp modelId="{9F0657D0-0F93-44A2-B8F3-BF51EE4C32AF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Sends a frame periodically to the server</a:t>
          </a:r>
        </a:p>
      </dsp:txBody>
      <dsp:txXfrm>
        <a:off x="448468" y="2106744"/>
        <a:ext cx="2169318" cy="1205177"/>
      </dsp:txXfrm>
    </dsp:sp>
    <dsp:sp modelId="{07A6E2A8-1310-4EC9-8EA3-4F447B21BBBE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630324"/>
            <a:satOff val="-28075"/>
            <a:lumOff val="507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4849725" y="2018030"/>
        <a:ext cx="1202866" cy="1382606"/>
      </dsp:txXfrm>
    </dsp:sp>
    <dsp:sp modelId="{30C59A99-D324-4F14-822D-4E30ABC4B05B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420216"/>
            <a:satOff val="-18717"/>
            <a:lumOff val="3384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Sends a stream of the stored frames</a:t>
          </a:r>
        </a:p>
      </dsp:txBody>
      <dsp:txXfrm rot="-5400000">
        <a:off x="3909687" y="3722953"/>
        <a:ext cx="1202866" cy="1382606"/>
      </dsp:txXfrm>
    </dsp:sp>
    <dsp:sp modelId="{C6FCE12E-5E46-434D-AB35-BC2FA63E9586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Live streaming on demand</a:t>
          </a:r>
          <a:endParaRPr lang="en-GB" sz="1700" kern="1200" dirty="0"/>
        </a:p>
      </dsp:txBody>
      <dsp:txXfrm>
        <a:off x="5437901" y="3811668"/>
        <a:ext cx="2241629" cy="1205177"/>
      </dsp:txXfrm>
    </dsp:sp>
    <dsp:sp modelId="{D378D689-A68C-41D9-8C12-5E61BD140EB7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50000"/>
            <a:hueOff val="210108"/>
            <a:satOff val="-9358"/>
            <a:lumOff val="169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B7BEF-49A3-40B2-B411-0130F269A712}">
      <dsp:nvSpPr>
        <dsp:cNvPr id="0" name=""/>
        <dsp:cNvSpPr/>
      </dsp:nvSpPr>
      <dsp:spPr>
        <a:xfrm rot="10800000">
          <a:off x="1907583" y="1064"/>
          <a:ext cx="6463974" cy="111775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901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Establishes the connection with the camera and the server</a:t>
          </a:r>
        </a:p>
      </dsp:txBody>
      <dsp:txXfrm rot="10800000">
        <a:off x="2187022" y="1064"/>
        <a:ext cx="6184535" cy="1117758"/>
      </dsp:txXfrm>
    </dsp:sp>
    <dsp:sp modelId="{9C18DB2B-53E4-460E-88BC-F7155BDF2B90}">
      <dsp:nvSpPr>
        <dsp:cNvPr id="0" name=""/>
        <dsp:cNvSpPr/>
      </dsp:nvSpPr>
      <dsp:spPr>
        <a:xfrm>
          <a:off x="1348704" y="1064"/>
          <a:ext cx="1117758" cy="1117758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23DA9-0ABB-4F07-ADD6-85CB18C16939}">
      <dsp:nvSpPr>
        <dsp:cNvPr id="0" name=""/>
        <dsp:cNvSpPr/>
      </dsp:nvSpPr>
      <dsp:spPr>
        <a:xfrm rot="10800000">
          <a:off x="1907583" y="1452483"/>
          <a:ext cx="6463974" cy="1117758"/>
        </a:xfrm>
        <a:prstGeom prst="homePlate">
          <a:avLst/>
        </a:prstGeom>
        <a:solidFill>
          <a:schemeClr val="accent4">
            <a:hueOff val="-764177"/>
            <a:satOff val="-5123"/>
            <a:lumOff val="-52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901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Retrieves a preview of frames from the server</a:t>
          </a:r>
        </a:p>
      </dsp:txBody>
      <dsp:txXfrm rot="10800000">
        <a:off x="2187022" y="1452483"/>
        <a:ext cx="6184535" cy="1117758"/>
      </dsp:txXfrm>
    </dsp:sp>
    <dsp:sp modelId="{3A34AA7F-4B1F-411C-8423-876745D8EB37}">
      <dsp:nvSpPr>
        <dsp:cNvPr id="0" name=""/>
        <dsp:cNvSpPr/>
      </dsp:nvSpPr>
      <dsp:spPr>
        <a:xfrm>
          <a:off x="1348704" y="1452483"/>
          <a:ext cx="1117758" cy="1117758"/>
        </a:xfrm>
        <a:prstGeom prst="ellipse">
          <a:avLst/>
        </a:prstGeom>
        <a:solidFill>
          <a:schemeClr val="accent4">
            <a:tint val="50000"/>
            <a:hueOff val="-731640"/>
            <a:satOff val="-10140"/>
            <a:lumOff val="-17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BF7A-501C-4966-AC81-EF7E61CCF6DB}">
      <dsp:nvSpPr>
        <dsp:cNvPr id="0" name=""/>
        <dsp:cNvSpPr/>
      </dsp:nvSpPr>
      <dsp:spPr>
        <a:xfrm rot="10800000">
          <a:off x="1907583" y="2903901"/>
          <a:ext cx="6463974" cy="1117758"/>
        </a:xfrm>
        <a:prstGeom prst="homePlate">
          <a:avLst/>
        </a:prstGeom>
        <a:solidFill>
          <a:schemeClr val="accent4">
            <a:hueOff val="-1528355"/>
            <a:satOff val="-10245"/>
            <a:lumOff val="-105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2901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Retrieves higher quality data from the camera when needed</a:t>
          </a:r>
        </a:p>
      </dsp:txBody>
      <dsp:txXfrm rot="10800000">
        <a:off x="2187022" y="2903901"/>
        <a:ext cx="6184535" cy="1117758"/>
      </dsp:txXfrm>
    </dsp:sp>
    <dsp:sp modelId="{033FEBF1-8770-4ED9-8EAD-D8C6A3530D68}">
      <dsp:nvSpPr>
        <dsp:cNvPr id="0" name=""/>
        <dsp:cNvSpPr/>
      </dsp:nvSpPr>
      <dsp:spPr>
        <a:xfrm>
          <a:off x="1348704" y="2903901"/>
          <a:ext cx="1117758" cy="1117758"/>
        </a:xfrm>
        <a:prstGeom prst="ellipse">
          <a:avLst/>
        </a:prstGeom>
        <a:solidFill>
          <a:schemeClr val="accent4">
            <a:tint val="50000"/>
            <a:hueOff val="-1463279"/>
            <a:satOff val="-20280"/>
            <a:lumOff val="-346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8D77E-7BDB-424E-8334-EE55C01C6A78}">
      <dsp:nvSpPr>
        <dsp:cNvPr id="0" name=""/>
        <dsp:cNvSpPr/>
      </dsp:nvSpPr>
      <dsp:spPr>
        <a:xfrm>
          <a:off x="0" y="0"/>
          <a:ext cx="6901891" cy="15325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Hybrid approach that seeks to mitigate the cons of totally cloud or local solutions</a:t>
          </a:r>
        </a:p>
      </dsp:txBody>
      <dsp:txXfrm>
        <a:off x="44886" y="44886"/>
        <a:ext cx="5248167" cy="1442762"/>
      </dsp:txXfrm>
    </dsp:sp>
    <dsp:sp modelId="{7E8C03C0-C47A-4265-ACAB-0A266AA3AF03}">
      <dsp:nvSpPr>
        <dsp:cNvPr id="0" name=""/>
        <dsp:cNvSpPr/>
      </dsp:nvSpPr>
      <dsp:spPr>
        <a:xfrm>
          <a:off x="608990" y="1787956"/>
          <a:ext cx="6901891" cy="15325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SmartCam</a:t>
          </a:r>
          <a:r>
            <a:rPr lang="en-GB" sz="2500" kern="1200" dirty="0"/>
            <a:t> configurable on demand with possible options for tradeoff between the use of the CPU and quantity of stored and sent frames</a:t>
          </a:r>
        </a:p>
      </dsp:txBody>
      <dsp:txXfrm>
        <a:off x="653876" y="1832842"/>
        <a:ext cx="5206981" cy="1442762"/>
      </dsp:txXfrm>
    </dsp:sp>
    <dsp:sp modelId="{461B8858-B725-4492-80B7-E079DB532529}">
      <dsp:nvSpPr>
        <dsp:cNvPr id="0" name=""/>
        <dsp:cNvSpPr/>
      </dsp:nvSpPr>
      <dsp:spPr>
        <a:xfrm>
          <a:off x="1217980" y="3575913"/>
          <a:ext cx="6901891" cy="15325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User Interface that allows to interact both with the cloud and the cameras</a:t>
          </a:r>
        </a:p>
      </dsp:txBody>
      <dsp:txXfrm>
        <a:off x="1262866" y="3620799"/>
        <a:ext cx="5206981" cy="1442762"/>
      </dsp:txXfrm>
    </dsp:sp>
    <dsp:sp modelId="{1C80A1CB-990A-4573-B0FF-F8E6D4BBF8B9}">
      <dsp:nvSpPr>
        <dsp:cNvPr id="0" name=""/>
        <dsp:cNvSpPr/>
      </dsp:nvSpPr>
      <dsp:spPr>
        <a:xfrm>
          <a:off x="5905743" y="1162171"/>
          <a:ext cx="996147" cy="99614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6129876" y="1162171"/>
        <a:ext cx="547881" cy="749601"/>
      </dsp:txXfrm>
    </dsp:sp>
    <dsp:sp modelId="{AE61F7A1-3E36-4544-A0D2-62F266191599}">
      <dsp:nvSpPr>
        <dsp:cNvPr id="0" name=""/>
        <dsp:cNvSpPr/>
      </dsp:nvSpPr>
      <dsp:spPr>
        <a:xfrm>
          <a:off x="6514734" y="2939911"/>
          <a:ext cx="996147" cy="99614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6738867" y="2939911"/>
        <a:ext cx="547881" cy="749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Elenco etichette circolari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10/05/2021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Dynamic </a:t>
            </a:r>
            <a:r>
              <a:rPr lang="it-IT" dirty="0" err="1"/>
              <a:t>configuration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89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38DECDD-C56B-4B99-815C-4DC374BD0502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270D5-CA2E-4CCE-B3E3-1ED4C617F5FD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D02021-081D-4BCD-8619-111A80C86AA4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CFC9B-8199-4464-9645-214B6EFF3046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EC901-D7B4-418A-90B0-E5FCBA6FFEA7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961D9-E81B-44AF-B812-435DD72BA78F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F653A-F944-4ACA-BE4F-5261464A4CE1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835D5-4872-4F83-9549-4195BD19C9E7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AFA1D-B403-4233-93F5-9C17BC134037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037F34-7F89-47FC-B829-DD18E8CE430E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945EFA-1B37-428A-B390-4F21411152A4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A6877D91-AE2A-4013-A171-54DDAEEA4374}" type="datetime1">
              <a:rPr lang="it-IT" noProof="0" smtClean="0"/>
              <a:t>10/05/2021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27.png"/><Relationship Id="rId5" Type="http://schemas.openxmlformats.org/officeDocument/2006/relationships/diagramData" Target="../diagrams/data3.xm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 Smart camera for the </a:t>
            </a:r>
            <a:r>
              <a:rPr lang="it-IT" dirty="0" err="1">
                <a:solidFill>
                  <a:srgbClr val="FFFFFF"/>
                </a:solidFill>
              </a:rPr>
              <a:t>iot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 fontScale="85000" lnSpcReduction="20000"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Giuseppe Bisicchia</a:t>
            </a:r>
          </a:p>
          <a:p>
            <a:pPr rtl="0"/>
            <a:r>
              <a:rPr lang="it-IT" dirty="0">
                <a:solidFill>
                  <a:srgbClr val="FFFFFF"/>
                </a:solidFill>
              </a:rPr>
              <a:t>Jacopo Bandoni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server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8FFBD7E-6275-4268-A9A5-30E8C4CD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35086" y="1143765"/>
            <a:ext cx="1079752" cy="10755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4410B83-32FC-48A9-BEB2-179A2E9E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94186" y="2893533"/>
            <a:ext cx="1079752" cy="107093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5580DE6-9EEA-4FB2-8E8F-745CC82628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9386" y="4723952"/>
            <a:ext cx="1079752" cy="905050"/>
          </a:xfrm>
          <a:prstGeom prst="rect">
            <a:avLst/>
          </a:prstGeom>
        </p:spPr>
      </p:pic>
      <p:graphicFrame>
        <p:nvGraphicFramePr>
          <p:cNvPr id="15" name="Diagramma 14">
            <a:extLst>
              <a:ext uri="{FF2B5EF4-FFF2-40B4-BE49-F238E27FC236}">
                <a16:creationId xmlns:a16="http://schemas.microsoft.com/office/drawing/2014/main" id="{1CD5F2D0-1904-4E9D-8B6A-18721596B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048441"/>
              </p:ext>
            </p:extLst>
          </p:nvPr>
        </p:nvGraphicFramePr>
        <p:xfrm>
          <a:off x="2032000" y="15324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Immagine 16">
            <a:extLst>
              <a:ext uri="{FF2B5EF4-FFF2-40B4-BE49-F238E27FC236}">
                <a16:creationId xmlns:a16="http://schemas.microsoft.com/office/drawing/2014/main" id="{801CA1BD-DEB4-471E-90D5-C79A2DC89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434946" y="2186240"/>
            <a:ext cx="721548" cy="84584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043AF83-DC8C-418B-A1D8-12C8F7CD7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795720" y="3820267"/>
            <a:ext cx="849172" cy="84306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7DB3853-9D5E-4463-A255-B751D83258B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371134" y="5517051"/>
            <a:ext cx="849172" cy="7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3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Smartcam</a:t>
            </a:r>
            <a:endParaRPr lang="en-GB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FEF54EB-3ABA-4F6D-9A7A-5DA55BE28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772666"/>
              </p:ext>
            </p:extLst>
          </p:nvPr>
        </p:nvGraphicFramePr>
        <p:xfrm>
          <a:off x="2032000" y="85411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38FFBD7E-6275-4268-A9A5-30E8C4CDD34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49386" y="1278216"/>
            <a:ext cx="1079752" cy="107551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4410B83-32FC-48A9-BEB2-179A2E9EED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033942" y="3041637"/>
            <a:ext cx="1079752" cy="10436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5580DE6-9EEA-4FB2-8E8F-745CC826289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49386" y="4813404"/>
            <a:ext cx="1079752" cy="9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smartcam</a:t>
            </a:r>
            <a:endParaRPr lang="en-GB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A489977-5A1F-4D9A-868F-B93F8CB38C7D}"/>
              </a:ext>
            </a:extLst>
          </p:cNvPr>
          <p:cNvSpPr/>
          <p:nvPr/>
        </p:nvSpPr>
        <p:spPr>
          <a:xfrm>
            <a:off x="502000" y="4032923"/>
            <a:ext cx="1891600" cy="17081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i="1" dirty="0">
                <a:solidFill>
                  <a:schemeClr val="tx1"/>
                </a:solidFill>
              </a:rPr>
              <a:t>Worker</a:t>
            </a:r>
          </a:p>
          <a:p>
            <a:pPr algn="ctr"/>
            <a:r>
              <a:rPr lang="it-IT" sz="1600" i="1" dirty="0">
                <a:solidFill>
                  <a:schemeClr val="tx1"/>
                </a:solidFill>
              </a:rPr>
              <a:t>(Stores and </a:t>
            </a:r>
            <a:r>
              <a:rPr lang="it-IT" sz="1600" i="1" dirty="0" err="1">
                <a:solidFill>
                  <a:schemeClr val="tx1"/>
                </a:solidFill>
              </a:rPr>
              <a:t>sends</a:t>
            </a:r>
            <a:r>
              <a:rPr lang="it-IT" sz="1600" i="1" dirty="0">
                <a:solidFill>
                  <a:schemeClr val="tx1"/>
                </a:solidFill>
              </a:rPr>
              <a:t> frames)</a:t>
            </a:r>
            <a:endParaRPr lang="en-GB" sz="2400" b="1" i="1" dirty="0">
              <a:solidFill>
                <a:schemeClr val="tx1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2E501B1-6F15-4849-9DF8-693E8F40C4F2}"/>
              </a:ext>
            </a:extLst>
          </p:cNvPr>
          <p:cNvSpPr/>
          <p:nvPr/>
        </p:nvSpPr>
        <p:spPr>
          <a:xfrm>
            <a:off x="4944714" y="1453679"/>
            <a:ext cx="1891600" cy="17081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i="1" dirty="0">
                <a:solidFill>
                  <a:schemeClr val="tx1"/>
                </a:solidFill>
              </a:rPr>
              <a:t>Viewer</a:t>
            </a:r>
          </a:p>
          <a:p>
            <a:pPr algn="ctr"/>
            <a:r>
              <a:rPr lang="it-IT" sz="1600" i="1" dirty="0">
                <a:solidFill>
                  <a:schemeClr val="tx1"/>
                </a:solidFill>
              </a:rPr>
              <a:t>(</a:t>
            </a:r>
            <a:r>
              <a:rPr lang="it-IT" sz="1600" i="1" dirty="0" err="1">
                <a:solidFill>
                  <a:schemeClr val="tx1"/>
                </a:solidFill>
              </a:rPr>
              <a:t>Interacts</a:t>
            </a:r>
            <a:r>
              <a:rPr lang="it-IT" sz="1600" i="1" dirty="0">
                <a:solidFill>
                  <a:schemeClr val="tx1"/>
                </a:solidFill>
              </a:rPr>
              <a:t> with the user)</a:t>
            </a:r>
            <a:endParaRPr lang="en-GB" sz="1600" i="1" dirty="0">
              <a:solidFill>
                <a:schemeClr val="tx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822C1D4-E0DF-46D2-98A7-4F1B891FCF77}"/>
              </a:ext>
            </a:extLst>
          </p:cNvPr>
          <p:cNvSpPr/>
          <p:nvPr/>
        </p:nvSpPr>
        <p:spPr>
          <a:xfrm>
            <a:off x="9798400" y="4032923"/>
            <a:ext cx="1891600" cy="17081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i="1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it-IT" sz="1600" i="1" dirty="0">
                <a:solidFill>
                  <a:schemeClr val="tx1"/>
                </a:solidFill>
              </a:rPr>
              <a:t>(</a:t>
            </a:r>
            <a:r>
              <a:rPr lang="it-IT" sz="1600" i="1" dirty="0" err="1">
                <a:solidFill>
                  <a:schemeClr val="tx1"/>
                </a:solidFill>
              </a:rPr>
              <a:t>Manages</a:t>
            </a:r>
            <a:r>
              <a:rPr lang="it-IT" sz="1600" i="1" dirty="0">
                <a:solidFill>
                  <a:schemeClr val="tx1"/>
                </a:solidFill>
              </a:rPr>
              <a:t> the </a:t>
            </a:r>
            <a:r>
              <a:rPr lang="it-IT" sz="1600" i="1" dirty="0" err="1">
                <a:solidFill>
                  <a:schemeClr val="tx1"/>
                </a:solidFill>
              </a:rPr>
              <a:t>configuration</a:t>
            </a:r>
            <a:r>
              <a:rPr lang="it-IT" sz="1600" i="1" dirty="0">
                <a:solidFill>
                  <a:schemeClr val="tx1"/>
                </a:solidFill>
              </a:rPr>
              <a:t>)</a:t>
            </a:r>
            <a:endParaRPr lang="en-GB" sz="2400" b="1" i="1" dirty="0">
              <a:solidFill>
                <a:schemeClr val="tx1"/>
              </a:solidFill>
            </a:endParaRPr>
          </a:p>
        </p:txBody>
      </p:sp>
      <p:cxnSp>
        <p:nvCxnSpPr>
          <p:cNvPr id="9" name="Connettore curvo 8">
            <a:extLst>
              <a:ext uri="{FF2B5EF4-FFF2-40B4-BE49-F238E27FC236}">
                <a16:creationId xmlns:a16="http://schemas.microsoft.com/office/drawing/2014/main" id="{246DC610-B6D3-4849-B77F-43DDC912608B}"/>
              </a:ext>
            </a:extLst>
          </p:cNvPr>
          <p:cNvCxnSpPr>
            <a:cxnSpLocks/>
            <a:stCxn id="7" idx="6"/>
            <a:endCxn id="8" idx="0"/>
          </p:cNvCxnSpPr>
          <p:nvPr/>
        </p:nvCxnSpPr>
        <p:spPr>
          <a:xfrm>
            <a:off x="6836314" y="2307754"/>
            <a:ext cx="3907886" cy="172516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FD9E5E1A-7C3D-4AA6-A28F-967FAC28E48B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6981873" y="2070470"/>
            <a:ext cx="1725169" cy="3907886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71004DE8-C0A3-414F-95CB-5E9E1B41474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0800000" flipV="1">
            <a:off x="1447800" y="2307753"/>
            <a:ext cx="3496914" cy="172516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01221D83-EB98-4CDA-9D0B-E30789DD7591}"/>
              </a:ext>
            </a:extLst>
          </p:cNvPr>
          <p:cNvCxnSpPr>
            <a:cxnSpLocks/>
            <a:stCxn id="8" idx="3"/>
            <a:endCxn id="6" idx="5"/>
          </p:cNvCxnSpPr>
          <p:nvPr/>
        </p:nvCxnSpPr>
        <p:spPr>
          <a:xfrm rot="5400000">
            <a:off x="6096000" y="1511502"/>
            <a:ext cx="12700" cy="7958836"/>
          </a:xfrm>
          <a:prstGeom prst="curvedConnector3">
            <a:avLst>
              <a:gd name="adj1" fmla="val 37697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BCC0AF-3662-499E-822E-0949DC7B1BF6}"/>
              </a:ext>
            </a:extLst>
          </p:cNvPr>
          <p:cNvSpPr txBox="1"/>
          <p:nvPr/>
        </p:nvSpPr>
        <p:spPr>
          <a:xfrm>
            <a:off x="4212384" y="5900551"/>
            <a:ext cx="376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Updates the configuration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B51DDDD-0CC6-4A22-9925-B95D0A7D89C0}"/>
              </a:ext>
            </a:extLst>
          </p:cNvPr>
          <p:cNvSpPr txBox="1"/>
          <p:nvPr/>
        </p:nvSpPr>
        <p:spPr>
          <a:xfrm rot="19795815">
            <a:off x="1209032" y="2493126"/>
            <a:ext cx="232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Requests frames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CEF0A72-29A5-4143-B396-82231B898928}"/>
              </a:ext>
            </a:extLst>
          </p:cNvPr>
          <p:cNvSpPr txBox="1"/>
          <p:nvPr/>
        </p:nvSpPr>
        <p:spPr>
          <a:xfrm rot="1093838">
            <a:off x="8001388" y="2763349"/>
            <a:ext cx="242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Sends the new configuration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A2551C4-7E06-4F0C-91D1-B09704D5E6C3}"/>
              </a:ext>
            </a:extLst>
          </p:cNvPr>
          <p:cNvSpPr txBox="1"/>
          <p:nvPr/>
        </p:nvSpPr>
        <p:spPr>
          <a:xfrm rot="1355796">
            <a:off x="6579252" y="3876568"/>
            <a:ext cx="2941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Requests the current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4741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</a:t>
            </a:r>
            <a:r>
              <a:rPr lang="it-IT" dirty="0" err="1"/>
              <a:t>interface</a:t>
            </a:r>
            <a:endParaRPr lang="en-GB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45704BD-E321-47F3-AE7E-2E370EB74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440532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8B703FB-AA3F-4D85-961C-2DE1ED2D4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547" y="2509779"/>
            <a:ext cx="775457" cy="6906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6AEFB7E-0DF8-4B35-88FC-08D0CE69443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547548" y="3996815"/>
            <a:ext cx="775457" cy="60109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38CBC6-12C3-47B5-9D81-2D00BE484E7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588668" y="5394323"/>
            <a:ext cx="693217" cy="6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9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r>
              <a:rPr lang="it-IT" dirty="0"/>
              <a:t>: the server</a:t>
            </a:r>
            <a:endParaRPr lang="en-GB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E5EEBF2-0627-4212-9ED4-77748344D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it-IT" i="1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6A6A1D5-B0E8-468C-9519-170F8D44F5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6546" y="1669137"/>
            <a:ext cx="9823708" cy="4296648"/>
          </a:xfrm>
        </p:spPr>
      </p:pic>
      <p:pic>
        <p:nvPicPr>
          <p:cNvPr id="4100" name="Picture 4" descr="Python3.8 What's New and How to Use It? | by Quantum | DataDrivenInvestor">
            <a:extLst>
              <a:ext uri="{FF2B5EF4-FFF2-40B4-BE49-F238E27FC236}">
                <a16:creationId xmlns:a16="http://schemas.microsoft.com/office/drawing/2014/main" id="{6AE9908E-FFB9-4CA5-A3AE-FCC19914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93429"/>
            <a:ext cx="1498598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894A98FE-A561-424C-9E80-41665EF7E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98" y="6014873"/>
            <a:ext cx="8001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QLAlchemy">
            <a:extLst>
              <a:ext uri="{FF2B5EF4-FFF2-40B4-BE49-F238E27FC236}">
                <a16:creationId xmlns:a16="http://schemas.microsoft.com/office/drawing/2014/main" id="{6F90AB90-77CE-4DC7-8F0A-5BD01A63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21" y="6052859"/>
            <a:ext cx="2442865" cy="5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Swagger Logo">
            <a:extLst>
              <a:ext uri="{FF2B5EF4-FFF2-40B4-BE49-F238E27FC236}">
                <a16:creationId xmlns:a16="http://schemas.microsoft.com/office/drawing/2014/main" id="{03B9C3FA-3EC3-4E98-ABCB-739F60A6D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12" name="Picture 16" descr="OpenAPI Specification - Version 3.0.3 | Swagger">
            <a:extLst>
              <a:ext uri="{FF2B5EF4-FFF2-40B4-BE49-F238E27FC236}">
                <a16:creationId xmlns:a16="http://schemas.microsoft.com/office/drawing/2014/main" id="{2892837F-D3D7-4D00-ABBC-9B477981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86" y="5922226"/>
            <a:ext cx="2666273" cy="7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ost, run, and code Python in the cloud: PythonAnywhere">
            <a:extLst>
              <a:ext uri="{FF2B5EF4-FFF2-40B4-BE49-F238E27FC236}">
                <a16:creationId xmlns:a16="http://schemas.microsoft.com/office/drawing/2014/main" id="{BC76E29E-5F0C-43C5-A1AD-5FB073BA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59" y="6006851"/>
            <a:ext cx="475488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1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r>
              <a:rPr lang="it-IT" dirty="0"/>
              <a:t>: the </a:t>
            </a:r>
            <a:r>
              <a:rPr lang="it-IT" dirty="0" err="1"/>
              <a:t>smartcam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7AEE6DA-D127-4F2E-A49F-D5D523DE30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5323" y="1625102"/>
            <a:ext cx="8226677" cy="5241776"/>
          </a:xfr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  <p:pic>
        <p:nvPicPr>
          <p:cNvPr id="17" name="Picture 4" descr="Python3.8 What's New and How to Use It? | by Quantum | DataDrivenInvestor">
            <a:extLst>
              <a:ext uri="{FF2B5EF4-FFF2-40B4-BE49-F238E27FC236}">
                <a16:creationId xmlns:a16="http://schemas.microsoft.com/office/drawing/2014/main" id="{CD597817-7A18-4C19-B9F4-A465A1EE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05" y="1843981"/>
            <a:ext cx="1498598" cy="84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でcv2.createLBPHFaceRecognizer()のAttributeError | cocoinit23">
            <a:extLst>
              <a:ext uri="{FF2B5EF4-FFF2-40B4-BE49-F238E27FC236}">
                <a16:creationId xmlns:a16="http://schemas.microsoft.com/office/drawing/2014/main" id="{265FD5A4-E9AB-4484-A687-3F9CACCE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58" y="3882074"/>
            <a:ext cx="2576894" cy="96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7235408-1C88-4186-A148-DEC97DF04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5" y="4684048"/>
            <a:ext cx="3156601" cy="7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0B91EE5B-BFA4-4370-966F-663C351F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54" y="2578593"/>
            <a:ext cx="8001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MS for Raspberry Pi – NewDesk – clean and simple BPM system">
            <a:extLst>
              <a:ext uri="{FF2B5EF4-FFF2-40B4-BE49-F238E27FC236}">
                <a16:creationId xmlns:a16="http://schemas.microsoft.com/office/drawing/2014/main" id="{9D6622FE-2C6D-40D8-B69D-87E100A7A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3" y="5537752"/>
            <a:ext cx="3633107" cy="97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OpenAPI Specification - Version 3.0.3 | Swagger">
            <a:extLst>
              <a:ext uri="{FF2B5EF4-FFF2-40B4-BE49-F238E27FC236}">
                <a16:creationId xmlns:a16="http://schemas.microsoft.com/office/drawing/2014/main" id="{77B90578-5333-4B79-827A-9C440DCE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8" y="3200400"/>
            <a:ext cx="2666273" cy="76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3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r>
              <a:rPr lang="it-IT" dirty="0"/>
              <a:t>: the user </a:t>
            </a:r>
            <a:r>
              <a:rPr lang="it-IT" dirty="0" err="1"/>
              <a:t>interface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41F939-791B-4080-BCF8-7E3E2A8C1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20" y="5970544"/>
            <a:ext cx="3109359" cy="88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F5892AA-F82A-4953-9EAF-8F7210339A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2199" y="1825362"/>
            <a:ext cx="1857367" cy="4022725"/>
          </a:xfrm>
          <a:ln w="22225" cap="rnd">
            <a:solidFill>
              <a:schemeClr val="tx1"/>
            </a:solidFill>
            <a:bevel/>
          </a:ln>
        </p:spPr>
      </p:pic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71782194-4A49-44CD-99F3-F69B54D420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815516" y="1825362"/>
            <a:ext cx="1857367" cy="4022725"/>
          </a:xfrm>
          <a:ln w="22225" cap="rnd">
            <a:solidFill>
              <a:schemeClr val="tx1"/>
            </a:solidFill>
            <a:beve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3FA8FB1-4D8A-429F-8A99-6336F9809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785" y="1847464"/>
            <a:ext cx="1852265" cy="4011674"/>
          </a:xfrm>
          <a:prstGeom prst="rect">
            <a:avLst/>
          </a:prstGeom>
          <a:ln w="22225" cap="rnd">
            <a:solidFill>
              <a:schemeClr val="tx1"/>
            </a:solidFill>
            <a:beve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9A7E7E-6CBB-48D2-88FC-3CAF3A585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032" y="1836413"/>
            <a:ext cx="1857367" cy="4022725"/>
          </a:xfrm>
          <a:prstGeom prst="rect">
            <a:avLst/>
          </a:prstGeom>
          <a:ln w="22225" cap="rnd">
            <a:solidFill>
              <a:schemeClr val="tx1"/>
            </a:solidFill>
            <a:bevel/>
          </a:ln>
        </p:spPr>
      </p:pic>
    </p:spTree>
    <p:extLst>
      <p:ext uri="{BB962C8B-B14F-4D97-AF65-F5344CB8AC3E}">
        <p14:creationId xmlns:p14="http://schemas.microsoft.com/office/powerpoint/2010/main" val="1559573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: </a:t>
            </a:r>
            <a:r>
              <a:rPr lang="it-IT" dirty="0" err="1"/>
              <a:t>cpu</a:t>
            </a:r>
            <a:endParaRPr lang="en-GB" dirty="0"/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714840BF-F0AC-4F82-8D2D-28661070E7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AD32FCA-6A00-42D6-A25E-E4BDFB62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0" y="2578720"/>
            <a:ext cx="4582694" cy="343792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C6B5CA-610B-41C7-9747-010BBCEC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07" y="0"/>
            <a:ext cx="4582693" cy="3437919"/>
          </a:xfrm>
          <a:prstGeom prst="rect">
            <a:avLst/>
          </a:prstGeom>
        </p:spPr>
      </p:pic>
      <p:sp>
        <p:nvSpPr>
          <p:cNvPr id="25" name="Segnaposto contenuto 24">
            <a:extLst>
              <a:ext uri="{FF2B5EF4-FFF2-40B4-BE49-F238E27FC236}">
                <a16:creationId xmlns:a16="http://schemas.microsoft.com/office/drawing/2014/main" id="{A4655F67-08C2-474D-8D4E-4EEF6C719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6" name="Segnaposto contenuto 4">
            <a:extLst>
              <a:ext uri="{FF2B5EF4-FFF2-40B4-BE49-F238E27FC236}">
                <a16:creationId xmlns:a16="http://schemas.microsoft.com/office/drawing/2014/main" id="{98F1CA62-D02D-4EC9-B6E5-D428FBC93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855" y="3420080"/>
            <a:ext cx="4582693" cy="34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76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: Memory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2FB534D7-4D3A-4BE4-9956-903830E02D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5664" y="2085399"/>
            <a:ext cx="5778500" cy="4333875"/>
          </a:xfrm>
        </p:spPr>
      </p:pic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8F8ABF43-FE6A-4D27-B20A-365E67F3B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014977" y="2085399"/>
            <a:ext cx="5778500" cy="4333875"/>
          </a:xfrm>
        </p:spPr>
      </p:pic>
    </p:spTree>
    <p:extLst>
      <p:ext uri="{BB962C8B-B14F-4D97-AF65-F5344CB8AC3E}">
        <p14:creationId xmlns:p14="http://schemas.microsoft.com/office/powerpoint/2010/main" val="6359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experiments</a:t>
            </a:r>
            <a:r>
              <a:rPr lang="it-IT" dirty="0"/>
              <a:t>: disk &amp; </a:t>
            </a:r>
            <a:r>
              <a:rPr lang="it-IT" dirty="0" err="1"/>
              <a:t>Bandwidth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2FB534D7-4D3A-4BE4-9956-903830E02D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5664" y="2085399"/>
            <a:ext cx="5778500" cy="4333875"/>
          </a:xfrm>
        </p:spPr>
      </p:pic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8F8ABF43-FE6A-4D27-B20A-365E67F3B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099086" y="1843503"/>
            <a:ext cx="6092914" cy="4575771"/>
          </a:xfrm>
        </p:spPr>
      </p:pic>
    </p:spTree>
    <p:extLst>
      <p:ext uri="{BB962C8B-B14F-4D97-AF65-F5344CB8AC3E}">
        <p14:creationId xmlns:p14="http://schemas.microsoft.com/office/powerpoint/2010/main" val="80837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Pervasive </a:t>
            </a:r>
            <a:r>
              <a:rPr lang="it-IT" dirty="0" err="1"/>
              <a:t>iot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2DD5B1-6485-4DC1-8225-0611E8E23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93232A14-1844-4541-B0F6-CE18F5A2340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39" y="4097882"/>
            <a:ext cx="1487121" cy="14871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B3F864-3880-41AC-83FA-82C22E88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6" y="2884288"/>
            <a:ext cx="4100450" cy="23065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45CEF3-8BFA-41AC-851A-36B711557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13" y="2671610"/>
            <a:ext cx="4100449" cy="2731857"/>
          </a:xfrm>
          <a:prstGeom prst="rect">
            <a:avLst/>
          </a:prstGeom>
        </p:spPr>
      </p:pic>
      <p:sp>
        <p:nvSpPr>
          <p:cNvPr id="7" name="CasellaDiTesto 10">
            <a:extLst>
              <a:ext uri="{FF2B5EF4-FFF2-40B4-BE49-F238E27FC236}">
                <a16:creationId xmlns:a16="http://schemas.microsoft.com/office/drawing/2014/main" id="{3A1975A9-7DEA-45D0-B720-FD58760B9864}"/>
              </a:ext>
            </a:extLst>
          </p:cNvPr>
          <p:cNvSpPr txBox="1"/>
          <p:nvPr/>
        </p:nvSpPr>
        <p:spPr>
          <a:xfrm>
            <a:off x="1004871" y="5190791"/>
            <a:ext cx="291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800" dirty="0"/>
              <a:t>Domotics</a:t>
            </a:r>
            <a:endParaRPr lang="en-GB" sz="2800" dirty="0"/>
          </a:p>
        </p:txBody>
      </p:sp>
      <p:sp>
        <p:nvSpPr>
          <p:cNvPr id="8" name="CasellaDiTesto 14">
            <a:extLst>
              <a:ext uri="{FF2B5EF4-FFF2-40B4-BE49-F238E27FC236}">
                <a16:creationId xmlns:a16="http://schemas.microsoft.com/office/drawing/2014/main" id="{F2F3D745-E25B-40BA-B4C1-017C6DD5CCC4}"/>
              </a:ext>
            </a:extLst>
          </p:cNvPr>
          <p:cNvSpPr txBox="1"/>
          <p:nvPr/>
        </p:nvSpPr>
        <p:spPr>
          <a:xfrm>
            <a:off x="4640210" y="5585003"/>
            <a:ext cx="291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800" dirty="0"/>
              <a:t>Smart Wearable</a:t>
            </a:r>
            <a:endParaRPr lang="en-GB" sz="2800" dirty="0"/>
          </a:p>
        </p:txBody>
      </p:sp>
      <p:sp>
        <p:nvSpPr>
          <p:cNvPr id="9" name="CasellaDiTesto 16">
            <a:extLst>
              <a:ext uri="{FF2B5EF4-FFF2-40B4-BE49-F238E27FC236}">
                <a16:creationId xmlns:a16="http://schemas.microsoft.com/office/drawing/2014/main" id="{96472E7F-ADA4-456F-B363-AB6AF6753B50}"/>
              </a:ext>
            </a:extLst>
          </p:cNvPr>
          <p:cNvSpPr txBox="1"/>
          <p:nvPr/>
        </p:nvSpPr>
        <p:spPr>
          <a:xfrm>
            <a:off x="8275550" y="5403467"/>
            <a:ext cx="2911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800" dirty="0"/>
              <a:t>Autonomous Vehicle</a:t>
            </a:r>
            <a:endParaRPr lang="en-GB" sz="2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E506EEB-9FCD-4F21-A6E0-D8A11448E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81" y="2465915"/>
            <a:ext cx="2357438" cy="1571625"/>
          </a:xfrm>
          <a:prstGeom prst="rect">
            <a:avLst/>
          </a:prstGeom>
        </p:spPr>
      </p:pic>
      <p:sp>
        <p:nvSpPr>
          <p:cNvPr id="11" name="CasellaDiTesto 20">
            <a:extLst>
              <a:ext uri="{FF2B5EF4-FFF2-40B4-BE49-F238E27FC236}">
                <a16:creationId xmlns:a16="http://schemas.microsoft.com/office/drawing/2014/main" id="{EDEE9D19-A5AA-4F25-96A9-80C70A3F2176}"/>
              </a:ext>
            </a:extLst>
          </p:cNvPr>
          <p:cNvSpPr txBox="1"/>
          <p:nvPr/>
        </p:nvSpPr>
        <p:spPr>
          <a:xfrm>
            <a:off x="4640210" y="1950086"/>
            <a:ext cx="2911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800" dirty="0"/>
              <a:t>Robotics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8437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4BBE38C-B3F9-4FD2-B5BF-382A860CD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631161"/>
              </p:ext>
            </p:extLst>
          </p:nvPr>
        </p:nvGraphicFramePr>
        <p:xfrm>
          <a:off x="2036064" y="1645919"/>
          <a:ext cx="8119872" cy="510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Segnaposto contenuto 6">
            <a:extLst>
              <a:ext uri="{FF2B5EF4-FFF2-40B4-BE49-F238E27FC236}">
                <a16:creationId xmlns:a16="http://schemas.microsoft.com/office/drawing/2014/main" id="{4B02D6AE-C625-42CA-BE9A-3518492E6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33" y="1905498"/>
            <a:ext cx="1082134" cy="93991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1DFBFBA-6B5D-45C8-8F67-91AADDD5A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018" y="5540030"/>
            <a:ext cx="525353" cy="10055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FC6C629-180B-40DB-81C2-D9CAE4334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359" y="3792671"/>
            <a:ext cx="1273564" cy="7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E81D852-25A5-4188-B1E6-5C7F0F47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thanks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</a:t>
            </a:r>
            <a:endParaRPr lang="en-GB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68617DC-1521-4F78-9799-7364C041B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8" name="Picture 4" descr="Coronavirus: How can we make post-pandemic cities smarter? - BBC News">
            <a:extLst>
              <a:ext uri="{FF2B5EF4-FFF2-40B4-BE49-F238E27FC236}">
                <a16:creationId xmlns:a16="http://schemas.microsoft.com/office/drawing/2014/main" id="{905167F1-4B29-4677-A568-C15661B39C3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8" b="166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E4FDEF7-7FB2-4C2D-B1B6-E19CD660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784" y="4965509"/>
            <a:ext cx="1466031" cy="14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smart cities</a:t>
            </a:r>
            <a:endParaRPr lang="en-GB" dirty="0"/>
          </a:p>
        </p:txBody>
      </p:sp>
      <p:pic>
        <p:nvPicPr>
          <p:cNvPr id="1030" name="Picture 6" descr="Smart city: quali sono le nuove città pensate attorno ai cittadini">
            <a:extLst>
              <a:ext uri="{FF2B5EF4-FFF2-40B4-BE49-F238E27FC236}">
                <a16:creationId xmlns:a16="http://schemas.microsoft.com/office/drawing/2014/main" id="{64B67F8D-9109-4CDF-8FD3-8B75A272FF3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27" y="2429451"/>
            <a:ext cx="5603734" cy="37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mart City infrastructure Services &amp; Solutions – Acetech Group">
            <a:extLst>
              <a:ext uri="{FF2B5EF4-FFF2-40B4-BE49-F238E27FC236}">
                <a16:creationId xmlns:a16="http://schemas.microsoft.com/office/drawing/2014/main" id="{AA3F06F6-20E1-4259-B0BD-4CFD97FEFE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9" y="2429451"/>
            <a:ext cx="5601000" cy="37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4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cameras</a:t>
            </a:r>
            <a:endParaRPr lang="en-GB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F1FD875-4109-40A7-8F94-FFAEE6F52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4" name="Picture 6" descr="CCTV | Smart City Surveillance|Surveillance Equipment">
            <a:extLst>
              <a:ext uri="{FF2B5EF4-FFF2-40B4-BE49-F238E27FC236}">
                <a16:creationId xmlns:a16="http://schemas.microsoft.com/office/drawing/2014/main" id="{AD1C131B-5DF6-4116-9A4F-A269BBE8263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r="140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27D3A35-BFF2-4EBB-BAAA-DE5CE0E3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784" y="4965509"/>
            <a:ext cx="1466031" cy="14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7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</a:t>
            </a:r>
            <a:r>
              <a:rPr lang="it-IT" dirty="0" err="1"/>
              <a:t>approach</a:t>
            </a:r>
            <a:endParaRPr lang="en-GB" dirty="0"/>
          </a:p>
        </p:txBody>
      </p:sp>
      <p:graphicFrame>
        <p:nvGraphicFramePr>
          <p:cNvPr id="6" name="Segnaposto contenuto 2" descr="Segnaposto elemento grafico SmartArt">
            <a:extLst>
              <a:ext uri="{FF2B5EF4-FFF2-40B4-BE49-F238E27FC236}">
                <a16:creationId xmlns:a16="http://schemas.microsoft.com/office/drawing/2014/main" id="{C0BD1FD8-2984-471C-8CE3-25195E89F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49153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66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2DD5B1-6485-4DC1-8225-0611E8E23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6" name="Segnaposto contenuto 2" descr="Segnaposto elemento grafico SmartArt">
            <a:extLst>
              <a:ext uri="{FF2B5EF4-FFF2-40B4-BE49-F238E27FC236}">
                <a16:creationId xmlns:a16="http://schemas.microsoft.com/office/drawing/2014/main" id="{9708B4B8-0AE1-4CA2-840A-74130F58E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83994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38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D57F3-617E-451E-8DFB-E8FDA7AC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 case: smart city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50628-6D8F-47F1-B9D7-AEB268860E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 a smart city there can be numerous heterogeneous IoT cameras.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It is not possible to guarantee that cameras are always connected to the Internet.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It is important that the management of the network is as efficient as possible given the amount of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is necessary to have a global view of the whole 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It may also be necessary to focus on a specific area to make detailed observations.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 some cases the cameras can be placed in areas where nothing happens most of the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Control Room ETLE - Vlix.id">
            <a:extLst>
              <a:ext uri="{FF2B5EF4-FFF2-40B4-BE49-F238E27FC236}">
                <a16:creationId xmlns:a16="http://schemas.microsoft.com/office/drawing/2014/main" id="{4CD7E00B-D15F-4A69-BE67-E1C24AE3FA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007" y="2397798"/>
            <a:ext cx="6412993" cy="360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7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2DD5B1-6485-4DC1-8225-0611E8E23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5F5F85-B56E-4503-A07C-BE6C9542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30535" y="1062055"/>
            <a:ext cx="5130929" cy="5673271"/>
          </a:xfrm>
          <a:prstGeom prst="rect">
            <a:avLst/>
          </a:prstGeom>
        </p:spPr>
      </p:pic>
      <p:sp>
        <p:nvSpPr>
          <p:cNvPr id="5" name="Segnaposto contenuto 10">
            <a:extLst>
              <a:ext uri="{FF2B5EF4-FFF2-40B4-BE49-F238E27FC236}">
                <a16:creationId xmlns:a16="http://schemas.microsoft.com/office/drawing/2014/main" id="{CC371039-46C0-4038-85B2-D1FE95559E87}"/>
              </a:ext>
            </a:extLst>
          </p:cNvPr>
          <p:cNvSpPr txBox="1">
            <a:spLocks/>
          </p:cNvSpPr>
          <p:nvPr/>
        </p:nvSpPr>
        <p:spPr>
          <a:xfrm rot="21446291">
            <a:off x="3871272" y="2127461"/>
            <a:ext cx="4449453" cy="42514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GB" sz="3600" i="1" dirty="0">
                <a:latin typeface="Abadi Extra Light" panose="020B0604020202020204" pitchFamily="34" charset="0"/>
              </a:rPr>
              <a:t>Is it possible to design a system of several cameras that is efficient from network point of view and that is able to work both alone and integrated with a centralised cloud?</a:t>
            </a:r>
          </a:p>
        </p:txBody>
      </p:sp>
    </p:spTree>
    <p:extLst>
      <p:ext uri="{BB962C8B-B14F-4D97-AF65-F5344CB8AC3E}">
        <p14:creationId xmlns:p14="http://schemas.microsoft.com/office/powerpoint/2010/main" val="4160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2FC2C-9455-4A4B-92DD-C138A56B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596102"/>
            <a:ext cx="9720072" cy="1499616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hybrid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888042-0092-40A3-83B9-B07C2CEB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71" y="4638292"/>
            <a:ext cx="1623606" cy="162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E9FADAD-FC7F-4729-ABBA-9C4FD162F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7590" y="1776378"/>
            <a:ext cx="1726532" cy="1499616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307C361-CF78-4EAB-84E4-63CA0F16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88" y="4700287"/>
            <a:ext cx="783462" cy="14996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B84D98A-6511-45CB-B755-AE6CDE1C9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23" y="5050946"/>
            <a:ext cx="1969055" cy="1210952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E15173A-3211-4196-9CDF-32A61CF35908}"/>
              </a:ext>
            </a:extLst>
          </p:cNvPr>
          <p:cNvCxnSpPr>
            <a:stCxn id="10" idx="1"/>
          </p:cNvCxnSpPr>
          <p:nvPr/>
        </p:nvCxnSpPr>
        <p:spPr>
          <a:xfrm flipH="1">
            <a:off x="2636668" y="5450095"/>
            <a:ext cx="53600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0FD4C7F-B806-46BB-8FAC-C911E083D6BA}"/>
              </a:ext>
            </a:extLst>
          </p:cNvPr>
          <p:cNvCxnSpPr>
            <a:cxnSpLocks/>
            <a:stCxn id="10" idx="0"/>
            <a:endCxn id="7" idx="3"/>
          </p:cNvCxnSpPr>
          <p:nvPr/>
        </p:nvCxnSpPr>
        <p:spPr>
          <a:xfrm flipH="1" flipV="1">
            <a:off x="6244122" y="2526186"/>
            <a:ext cx="2144297" cy="217410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C0B873C-EC50-4DA4-AC98-FD94BDE4A8C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8780150" y="5450095"/>
            <a:ext cx="1085288" cy="125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08990356-B3CD-43D3-85DF-3F41A8D7EA41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flipV="1">
            <a:off x="1939051" y="2526186"/>
            <a:ext cx="2578539" cy="2524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34C724D-50B4-4667-B595-1E7B51C349D9}"/>
              </a:ext>
            </a:extLst>
          </p:cNvPr>
          <p:cNvSpPr txBox="1"/>
          <p:nvPr/>
        </p:nvSpPr>
        <p:spPr>
          <a:xfrm>
            <a:off x="10005602" y="6093814"/>
            <a:ext cx="992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User</a:t>
            </a:r>
            <a:endParaRPr lang="en-GB" sz="32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396E9E2-29F6-497A-A3D2-EF046A3E8C82}"/>
              </a:ext>
            </a:extLst>
          </p:cNvPr>
          <p:cNvSpPr txBox="1"/>
          <p:nvPr/>
        </p:nvSpPr>
        <p:spPr>
          <a:xfrm>
            <a:off x="980555" y="6199903"/>
            <a:ext cx="1969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SmartCam</a:t>
            </a:r>
            <a:endParaRPr lang="en-GB" sz="32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8BFB957-BC6C-44B3-AC53-4CE872B07DA6}"/>
              </a:ext>
            </a:extLst>
          </p:cNvPr>
          <p:cNvSpPr txBox="1"/>
          <p:nvPr/>
        </p:nvSpPr>
        <p:spPr>
          <a:xfrm>
            <a:off x="8108677" y="6199902"/>
            <a:ext cx="559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UI</a:t>
            </a:r>
            <a:endParaRPr lang="en-GB" sz="3200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2D860B7-79AF-4AA7-803C-5A4A55CD4D28}"/>
              </a:ext>
            </a:extLst>
          </p:cNvPr>
          <p:cNvSpPr txBox="1"/>
          <p:nvPr/>
        </p:nvSpPr>
        <p:spPr>
          <a:xfrm>
            <a:off x="4771094" y="3266531"/>
            <a:ext cx="1305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Server</a:t>
            </a:r>
            <a:endParaRPr lang="en-GB" sz="32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AA1DF70-CC30-43C6-AC23-763C6F364EF3}"/>
              </a:ext>
            </a:extLst>
          </p:cNvPr>
          <p:cNvSpPr txBox="1"/>
          <p:nvPr/>
        </p:nvSpPr>
        <p:spPr>
          <a:xfrm>
            <a:off x="3318496" y="5448714"/>
            <a:ext cx="4978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Frames &amp; Live Streaming</a:t>
            </a:r>
            <a:endParaRPr lang="en-GB" sz="3200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1E75439-526A-4C19-AFED-8B10E01C5708}"/>
              </a:ext>
            </a:extLst>
          </p:cNvPr>
          <p:cNvSpPr txBox="1"/>
          <p:nvPr/>
        </p:nvSpPr>
        <p:spPr>
          <a:xfrm rot="18843041">
            <a:off x="2373782" y="3265384"/>
            <a:ext cx="148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Frames</a:t>
            </a:r>
            <a:endParaRPr lang="en-GB" sz="3200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A63BD6C-93EF-4C45-9420-0B3FCD8A4FED}"/>
              </a:ext>
            </a:extLst>
          </p:cNvPr>
          <p:cNvSpPr txBox="1"/>
          <p:nvPr/>
        </p:nvSpPr>
        <p:spPr>
          <a:xfrm rot="2735347">
            <a:off x="5757800" y="3139140"/>
            <a:ext cx="351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Frames &amp; Metadata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4224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591_TF22378848.potx" id="{FB84F41F-4448-4F11-BE81-DA351851639F}" vid="{0BF0C845-FE40-4202-9FFA-3A0C1052C57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Integrale</Template>
  <TotalTime>984</TotalTime>
  <Words>405</Words>
  <Application>Microsoft Office PowerPoint</Application>
  <PresentationFormat>Widescreen</PresentationFormat>
  <Paragraphs>75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Abadi Extra Light</vt:lpstr>
      <vt:lpstr>Arial</vt:lpstr>
      <vt:lpstr>Calibri</vt:lpstr>
      <vt:lpstr>Tw Cen MT</vt:lpstr>
      <vt:lpstr>Tw Cen MT Condensed</vt:lpstr>
      <vt:lpstr>Wingdings 3</vt:lpstr>
      <vt:lpstr>Integrale</vt:lpstr>
      <vt:lpstr>A Smart camera for the iot</vt:lpstr>
      <vt:lpstr>Pervasive iot</vt:lpstr>
      <vt:lpstr>smart cities</vt:lpstr>
      <vt:lpstr>smart cameras</vt:lpstr>
      <vt:lpstr>Cloud approach</vt:lpstr>
      <vt:lpstr>local approach</vt:lpstr>
      <vt:lpstr>Use case: smart city</vt:lpstr>
      <vt:lpstr>The problem</vt:lpstr>
      <vt:lpstr>a hybrid approach</vt:lpstr>
      <vt:lpstr>server</vt:lpstr>
      <vt:lpstr>Smartcam</vt:lpstr>
      <vt:lpstr>smartcam</vt:lpstr>
      <vt:lpstr>User interface</vt:lpstr>
      <vt:lpstr>IMplementation: the server</vt:lpstr>
      <vt:lpstr>IMplementation: the smartcam</vt:lpstr>
      <vt:lpstr>IMplementation: the user interface</vt:lpstr>
      <vt:lpstr>experiments: cpu</vt:lpstr>
      <vt:lpstr>experiments: Memory</vt:lpstr>
      <vt:lpstr>experiments: disk &amp; Bandwidth</vt:lpstr>
      <vt:lpstr>Conclusions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Lorem Ipsum</dc:title>
  <dc:creator>Giuseppe Bisicchia</dc:creator>
  <cp:lastModifiedBy>Giuseppe Bisicchia</cp:lastModifiedBy>
  <cp:revision>92</cp:revision>
  <dcterms:created xsi:type="dcterms:W3CDTF">2021-05-09T08:59:30Z</dcterms:created>
  <dcterms:modified xsi:type="dcterms:W3CDTF">2021-05-10T17:48:50Z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